
<file path=[Content_Types].xml><?xml version="1.0" encoding="utf-8"?>
<Types xmlns="http://schemas.openxmlformats.org/package/2006/content-types">
  <Override PartName="/ppt/slides/slide47.xml" ContentType="application/vnd.openxmlformats-officedocument.presentationml.slide+xml"/>
  <Override PartName="/ppt/slides/slide58.xml" ContentType="application/vnd.openxmlformats-officedocument.presentationml.slide+xml"/>
  <Override PartName="/ppt/slides/slide94.xml" ContentType="application/vnd.openxmlformats-officedocument.presentationml.slide+xml"/>
  <Override PartName="/ppt/slides/slide142.xml" ContentType="application/vnd.openxmlformats-officedocument.presentationml.slide+xml"/>
  <Override PartName="/ppt/slides/slide229.xml" ContentType="application/vnd.openxmlformats-officedocument.presentationml.slide+xml"/>
  <Override PartName="/ppt/slides/slide36.xml" ContentType="application/vnd.openxmlformats-officedocument.presentationml.slide+xml"/>
  <Override PartName="/ppt/slides/slide83.xml" ContentType="application/vnd.openxmlformats-officedocument.presentationml.slide+xml"/>
  <Override PartName="/ppt/slides/slide120.xml" ContentType="application/vnd.openxmlformats-officedocument.presentationml.slide+xml"/>
  <Override PartName="/ppt/slides/slide131.xml" ContentType="application/vnd.openxmlformats-officedocument.presentationml.slide+xml"/>
  <Override PartName="/ppt/slides/slide218.xml" ContentType="application/vnd.openxmlformats-officedocument.presentationml.slide+xml"/>
  <Override PartName="/ppt/slides/slide25.xml" ContentType="application/vnd.openxmlformats-officedocument.presentationml.slide+xml"/>
  <Override PartName="/ppt/slides/slide72.xml" ContentType="application/vnd.openxmlformats-officedocument.presentationml.slide+xml"/>
  <Override PartName="/ppt/slides/slide207.xml" ContentType="application/vnd.openxmlformats-officedocument.presentationml.slide+xml"/>
  <Override PartName="/ppt/slideLayouts/slideLayout2.xml" ContentType="application/vnd.openxmlformats-officedocument.presentationml.slideLayout+xml"/>
  <Default Extension="xml" ContentType="application/xml"/>
  <Override PartName="/ppt/slides/slide14.xml" ContentType="application/vnd.openxmlformats-officedocument.presentationml.slide+xml"/>
  <Override PartName="/ppt/slides/slide50.xml" ContentType="application/vnd.openxmlformats-officedocument.presentationml.slide+xml"/>
  <Override PartName="/ppt/slides/slide61.xml" ContentType="application/vnd.openxmlformats-officedocument.presentationml.slide+xml"/>
  <Override PartName="/ppt/slideLayouts/slideLayout13.xml" ContentType="application/vnd.openxmlformats-officedocument.presentationml.slideLayout+xml"/>
  <Override PartName="/ppt/slides/slide169.xml" ContentType="application/vnd.openxmlformats-officedocument.presentationml.slide+xml"/>
  <Override PartName="/ppt/slides/slide221.xml" ContentType="application/vnd.openxmlformats-officedocument.presentationml.slide+xml"/>
  <Override PartName="/ppt/tableStyles.xml" ContentType="application/vnd.openxmlformats-officedocument.presentationml.tableStyles+xml"/>
  <Override PartName="/ppt/slides/slide147.xml" ContentType="application/vnd.openxmlformats-officedocument.presentationml.slide+xml"/>
  <Override PartName="/ppt/slides/slide158.xml" ContentType="application/vnd.openxmlformats-officedocument.presentationml.slide+xml"/>
  <Override PartName="/ppt/slides/slide194.xml" ContentType="application/vnd.openxmlformats-officedocument.presentationml.slide+xml"/>
  <Override PartName="/ppt/slides/slide210.xml" ContentType="application/vnd.openxmlformats-officedocument.presentationml.slide+xml"/>
  <Override PartName="/ppt/slides/slide99.xml" ContentType="application/vnd.openxmlformats-officedocument.presentationml.slide+xml"/>
  <Override PartName="/ppt/slides/slide136.xml" ContentType="application/vnd.openxmlformats-officedocument.presentationml.slide+xml"/>
  <Override PartName="/ppt/slides/slide183.xml" ContentType="application/vnd.openxmlformats-officedocument.presentationml.slide+xml"/>
  <Override PartName="/ppt/slides/slide77.xml" ContentType="application/vnd.openxmlformats-officedocument.presentationml.slide+xml"/>
  <Override PartName="/ppt/slides/slide88.xml" ContentType="application/vnd.openxmlformats-officedocument.presentationml.slide+xml"/>
  <Override PartName="/ppt/slides/slide125.xml" ContentType="application/vnd.openxmlformats-officedocument.presentationml.slide+xml"/>
  <Override PartName="/ppt/slides/slide172.xml" ContentType="application/vnd.openxmlformats-officedocument.presentationml.slide+xml"/>
  <Override PartName="/ppt/slides/slide5.xml" ContentType="application/vnd.openxmlformats-officedocument.presentationml.slide+xml"/>
  <Override PartName="/ppt/slides/slide19.xml" ContentType="application/vnd.openxmlformats-officedocument.presentationml.slide+xml"/>
  <Override PartName="/ppt/slides/slide66.xml" ContentType="application/vnd.openxmlformats-officedocument.presentationml.slide+xml"/>
  <Override PartName="/ppt/slides/slide103.xml" ContentType="application/vnd.openxmlformats-officedocument.presentationml.slide+xml"/>
  <Override PartName="/ppt/slides/slide114.xml" ContentType="application/vnd.openxmlformats-officedocument.presentationml.slide+xml"/>
  <Override PartName="/ppt/slides/slide150.xml" ContentType="application/vnd.openxmlformats-officedocument.presentationml.slide+xml"/>
  <Override PartName="/ppt/slides/slide161.xml" ContentType="application/vnd.openxmlformats-officedocument.presentationml.slide+xml"/>
  <Override PartName="/ppt/slideLayouts/slideLayout7.xml" ContentType="application/vnd.openxmlformats-officedocument.presentationml.slideLayout+xml"/>
  <Override PartName="/ppt/slides/slide55.xml" ContentType="application/vnd.openxmlformats-officedocument.presentationml.slide+xml"/>
  <Override PartName="/ppt/slideLayouts/slideLayout18.xml" ContentType="application/vnd.openxmlformats-officedocument.presentationml.slideLayout+xml"/>
  <Override PartName="/ppt/theme/theme2.xml" ContentType="application/vnd.openxmlformats-officedocument.theme+xml"/>
  <Override PartName="/ppt/slides/slide33.xml" ContentType="application/vnd.openxmlformats-officedocument.presentationml.slide+xml"/>
  <Override PartName="/ppt/slides/slide44.xml" ContentType="application/vnd.openxmlformats-officedocument.presentationml.slide+xml"/>
  <Override PartName="/ppt/slides/slide80.xml" ContentType="application/vnd.openxmlformats-officedocument.presentationml.slide+xml"/>
  <Override PartName="/ppt/slides/slide91.xml" ContentType="application/vnd.openxmlformats-officedocument.presentationml.slide+xml"/>
  <Override PartName="/ppt/slides/slide215.xml" ContentType="application/vnd.openxmlformats-officedocument.presentationml.slide+xml"/>
  <Override PartName="/ppt/slides/slide226.xml" ContentType="application/vnd.openxmlformats-officedocument.presentationml.slide+xml"/>
  <Override PartName="/ppt/presentation.xml" ContentType="application/vnd.openxmlformats-officedocument.presentationml.presentation.main+xml"/>
  <Override PartName="/ppt/slides/slide22.xml" ContentType="application/vnd.openxmlformats-officedocument.presentationml.slide+xml"/>
  <Override PartName="/ppt/slides/slide199.xml" ContentType="application/vnd.openxmlformats-officedocument.presentationml.slide+xml"/>
  <Override PartName="/ppt/slides/slide204.xml" ContentType="application/vnd.openxmlformats-officedocument.presentationml.slide+xml"/>
  <Override PartName="/docProps/app.xml" ContentType="application/vnd.openxmlformats-officedocument.extended-properties+xml"/>
  <Override PartName="/ppt/slides/slide11.xml" ContentType="application/vnd.openxmlformats-officedocument.presentationml.slide+xml"/>
  <Override PartName="/ppt/slides/slide188.xml" ContentType="application/vnd.openxmlformats-officedocument.presentationml.slide+xml"/>
  <Override PartName="/ppt/slideLayouts/slideLayout21.xml" ContentType="application/vnd.openxmlformats-officedocument.presentationml.slideLayout+xml"/>
  <Override PartName="/ppt/slides/slide119.xml" ContentType="application/vnd.openxmlformats-officedocument.presentationml.slide+xml"/>
  <Override PartName="/ppt/slides/slide148.xml" ContentType="application/vnd.openxmlformats-officedocument.presentationml.slide+xml"/>
  <Override PartName="/ppt/slides/slide166.xml" ContentType="application/vnd.openxmlformats-officedocument.presentationml.slide+xml"/>
  <Override PartName="/ppt/slides/slide177.xml" ContentType="application/vnd.openxmlformats-officedocument.presentationml.slide+xml"/>
  <Override PartName="/ppt/slides/slide195.xml" ContentType="application/vnd.openxmlformats-officedocument.presentationml.slide+xml"/>
  <Override PartName="/ppt/slides/slide200.xml" ContentType="application/vnd.openxmlformats-officedocument.presentationml.slide+xml"/>
  <Override PartName="/ppt/slideLayouts/slideLayout10.xml" ContentType="application/vnd.openxmlformats-officedocument.presentationml.slideLayout+xml"/>
  <Override PartName="/ppt/slides/slide89.xml" ContentType="application/vnd.openxmlformats-officedocument.presentationml.slide+xml"/>
  <Override PartName="/ppt/slides/slide108.xml" ContentType="application/vnd.openxmlformats-officedocument.presentationml.slide+xml"/>
  <Override PartName="/ppt/slides/slide126.xml" ContentType="application/vnd.openxmlformats-officedocument.presentationml.slide+xml"/>
  <Override PartName="/ppt/slides/slide137.xml" ContentType="application/vnd.openxmlformats-officedocument.presentationml.slide+xml"/>
  <Override PartName="/ppt/slides/slide155.xml" ContentType="application/vnd.openxmlformats-officedocument.presentationml.slide+xml"/>
  <Override PartName="/ppt/slides/slide173.xml" ContentType="application/vnd.openxmlformats-officedocument.presentationml.slide+xml"/>
  <Override PartName="/ppt/slides/slide184.xml" ContentType="application/vnd.openxmlformats-officedocument.presentationml.slide+xml"/>
  <Override PartName="/ppt/slides/slide49.xml" ContentType="application/vnd.openxmlformats-officedocument.presentationml.slide+xml"/>
  <Override PartName="/ppt/slides/slide78.xml" ContentType="application/vnd.openxmlformats-officedocument.presentationml.slide+xml"/>
  <Override PartName="/ppt/slides/slide96.xml" ContentType="application/vnd.openxmlformats-officedocument.presentationml.slide+xml"/>
  <Override PartName="/ppt/slides/slide115.xml" ContentType="application/vnd.openxmlformats-officedocument.presentationml.slide+xml"/>
  <Override PartName="/ppt/slides/slide144.xml" ContentType="application/vnd.openxmlformats-officedocument.presentationml.slide+xml"/>
  <Override PartName="/ppt/slides/slide162.xml" ContentType="application/vnd.openxmlformats-officedocument.presentationml.slide+xml"/>
  <Override PartName="/ppt/slides/slide191.xml" ContentType="application/vnd.openxmlformats-officedocument.presentationml.slide+xml"/>
  <Override PartName="/ppt/handoutMasters/handoutMaster1.xml" ContentType="application/vnd.openxmlformats-officedocument.presentationml.handoutMaster+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s/slide56.xml" ContentType="application/vnd.openxmlformats-officedocument.presentationml.slide+xml"/>
  <Override PartName="/ppt/slides/slide67.xml" ContentType="application/vnd.openxmlformats-officedocument.presentationml.slide+xml"/>
  <Override PartName="/ppt/slides/slide85.xml" ContentType="application/vnd.openxmlformats-officedocument.presentationml.slide+xml"/>
  <Override PartName="/ppt/slides/slide104.xml" ContentType="application/vnd.openxmlformats-officedocument.presentationml.slide+xml"/>
  <Override PartName="/ppt/slides/slide122.xml" ContentType="application/vnd.openxmlformats-officedocument.presentationml.slide+xml"/>
  <Override PartName="/ppt/slides/slide133.xml" ContentType="application/vnd.openxmlformats-officedocument.presentationml.slide+xml"/>
  <Override PartName="/ppt/slides/slide151.xml" ContentType="application/vnd.openxmlformats-officedocument.presentationml.slide+xml"/>
  <Override PartName="/ppt/slides/slide180.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s/slide45.xml" ContentType="application/vnd.openxmlformats-officedocument.presentationml.slide+xml"/>
  <Override PartName="/ppt/slides/slide74.xml" ContentType="application/vnd.openxmlformats-officedocument.presentationml.slide+xml"/>
  <Override PartName="/ppt/slides/slide92.xml" ContentType="application/vnd.openxmlformats-officedocument.presentationml.slide+xml"/>
  <Override PartName="/ppt/slides/slide111.xml" ContentType="application/vnd.openxmlformats-officedocument.presentationml.slide+xml"/>
  <Override PartName="/ppt/slides/slide140.xml" ContentType="application/vnd.openxmlformats-officedocument.presentationml.slide+xml"/>
  <Override PartName="/ppt/slides/slide209.xml" ContentType="application/vnd.openxmlformats-officedocument.presentationml.slide+xml"/>
  <Override PartName="/ppt/slides/slide2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Override PartName="/ppt/slides/slide52.xml" ContentType="application/vnd.openxmlformats-officedocument.presentationml.slide+xml"/>
  <Override PartName="/ppt/slides/slide63.xml" ContentType="application/vnd.openxmlformats-officedocument.presentationml.slide+xml"/>
  <Override PartName="/ppt/slides/slide81.xml" ContentType="application/vnd.openxmlformats-officedocument.presentationml.slide+xml"/>
  <Override PartName="/ppt/slides/slide100.xml" ContentType="application/vnd.openxmlformats-officedocument.presentationml.slide+xml"/>
  <Override PartName="/ppt/slides/slide216.xml" ContentType="application/vnd.openxmlformats-officedocument.presentationml.slide+xml"/>
  <Override PartName="/ppt/slideLayouts/slideLayout15.xml" ContentType="application/vnd.openxmlformats-officedocument.presentationml.slideLayout+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slides/slide70.xml" ContentType="application/vnd.openxmlformats-officedocument.presentationml.slide+xml"/>
  <Override PartName="/ppt/slides/slide189.xml" ContentType="application/vnd.openxmlformats-officedocument.presentationml.slide+xml"/>
  <Override PartName="/ppt/slides/slide205.xml" ContentType="application/vnd.openxmlformats-officedocument.presentationml.slide+xml"/>
  <Override PartName="/ppt/slides/slide223.xml" ContentType="application/vnd.openxmlformats-officedocument.presentationml.slide+xml"/>
  <Override PartName="/ppt/slideLayouts/slideLayout22.xml" ContentType="application/vnd.openxmlformats-officedocument.presentationml.slideLayout+xml"/>
  <Override PartName="/ppt/slides/slide12.xml" ContentType="application/vnd.openxmlformats-officedocument.presentationml.slide+xml"/>
  <Override PartName="/ppt/slides/slide30.xml" ContentType="application/vnd.openxmlformats-officedocument.presentationml.slide+xml"/>
  <Override PartName="/ppt/slides/slide149.xml" ContentType="application/vnd.openxmlformats-officedocument.presentationml.slide+xml"/>
  <Override PartName="/ppt/slides/slide178.xml" ContentType="application/vnd.openxmlformats-officedocument.presentationml.slide+xml"/>
  <Override PartName="/ppt/slides/slide196.xml" ContentType="application/vnd.openxmlformats-officedocument.presentationml.slide+xml"/>
  <Override PartName="/ppt/slides/slide212.xml" ContentType="application/vnd.openxmlformats-officedocument.presentationml.slide+xml"/>
  <Override PartName="/ppt/slides/slide230.xml" ContentType="application/vnd.openxmlformats-officedocument.presentationml.slide+xml"/>
  <Override PartName="/ppt/slideLayouts/slideLayout11.xml" ContentType="application/vnd.openxmlformats-officedocument.presentationml.slideLayout+xml"/>
  <Override PartName="/ppt/slides/slide138.xml" ContentType="application/vnd.openxmlformats-officedocument.presentationml.slide+xml"/>
  <Override PartName="/ppt/slides/slide167.xml" ContentType="application/vnd.openxmlformats-officedocument.presentationml.slide+xml"/>
  <Override PartName="/ppt/slides/slide185.xml" ContentType="application/vnd.openxmlformats-officedocument.presentationml.slide+xml"/>
  <Override PartName="/ppt/slides/slide201.xml" ContentType="application/vnd.openxmlformats-officedocument.presentationml.slide+xml"/>
  <Override PartName="/ppt/slides/slide79.xml" ContentType="application/vnd.openxmlformats-officedocument.presentationml.slide+xml"/>
  <Override PartName="/ppt/slides/slide109.xml" ContentType="application/vnd.openxmlformats-officedocument.presentationml.slide+xml"/>
  <Override PartName="/ppt/slides/slide127.xml" ContentType="application/vnd.openxmlformats-officedocument.presentationml.slide+xml"/>
  <Override PartName="/ppt/slides/slide145.xml" ContentType="application/vnd.openxmlformats-officedocument.presentationml.slide+xml"/>
  <Override PartName="/ppt/slides/slide156.xml" ContentType="application/vnd.openxmlformats-officedocument.presentationml.slide+xml"/>
  <Override PartName="/ppt/slides/slide174.xml" ContentType="application/vnd.openxmlformats-officedocument.presentationml.slide+xml"/>
  <Override PartName="/ppt/slides/slide192.xml" ContentType="application/vnd.openxmlformats-officedocument.presentationml.slide+xml"/>
  <Override PartName="/ppt/slides/slide7.xml" ContentType="application/vnd.openxmlformats-officedocument.presentationml.slide+xml"/>
  <Override PartName="/ppt/slides/slide68.xml" ContentType="application/vnd.openxmlformats-officedocument.presentationml.slide+xml"/>
  <Override PartName="/ppt/slides/slide97.xml" ContentType="application/vnd.openxmlformats-officedocument.presentationml.slide+xml"/>
  <Override PartName="/ppt/slides/slide116.xml" ContentType="application/vnd.openxmlformats-officedocument.presentationml.slide+xml"/>
  <Override PartName="/ppt/slides/slide134.xml" ContentType="application/vnd.openxmlformats-officedocument.presentationml.slide+xml"/>
  <Override PartName="/ppt/slides/slide163.xml" ContentType="application/vnd.openxmlformats-officedocument.presentationml.slide+xml"/>
  <Override PartName="/ppt/slides/slide181.xml" ContentType="application/vnd.openxmlformats-officedocument.presentationml.slide+xml"/>
  <Override PartName="/ppt/slideLayouts/slideLayout9.xml" ContentType="application/vnd.openxmlformats-officedocument.presentationml.slideLayout+xml"/>
  <Override PartName="/ppt/slideMasters/slideMaster2.xml" ContentType="application/vnd.openxmlformats-officedocument.presentationml.slideMaster+xml"/>
  <Override PartName="/ppt/slides/slide28.xml" ContentType="application/vnd.openxmlformats-officedocument.presentationml.slide+xml"/>
  <Override PartName="/ppt/slides/slide39.xml" ContentType="application/vnd.openxmlformats-officedocument.presentationml.slide+xml"/>
  <Override PartName="/ppt/slides/slide57.xml" ContentType="application/vnd.openxmlformats-officedocument.presentationml.slide+xml"/>
  <Override PartName="/ppt/slides/slide75.xml" ContentType="application/vnd.openxmlformats-officedocument.presentationml.slide+xml"/>
  <Override PartName="/ppt/slides/slide86.xml" ContentType="application/vnd.openxmlformats-officedocument.presentationml.slide+xml"/>
  <Override PartName="/ppt/slides/slide105.xml" ContentType="application/vnd.openxmlformats-officedocument.presentationml.slide+xml"/>
  <Override PartName="/ppt/slides/slide123.xml" ContentType="application/vnd.openxmlformats-officedocument.presentationml.slide+xml"/>
  <Override PartName="/ppt/slides/slide141.xml" ContentType="application/vnd.openxmlformats-officedocument.presentationml.slide+xml"/>
  <Override PartName="/ppt/slides/slide152.xml" ContentType="application/vnd.openxmlformats-officedocument.presentationml.slide+xml"/>
  <Override PartName="/ppt/slides/slide170.xml" ContentType="application/vnd.openxmlformats-officedocument.presentationml.slide+xml"/>
  <Override PartName="/ppt/slides/slide3.xml" ContentType="application/vnd.openxmlformats-officedocument.presentationml.slide+xml"/>
  <Override PartName="/ppt/slides/slide17.xml" ContentType="application/vnd.openxmlformats-officedocument.presentationml.slide+xml"/>
  <Override PartName="/ppt/slides/slide46.xml" ContentType="application/vnd.openxmlformats-officedocument.presentationml.slide+xml"/>
  <Override PartName="/ppt/slides/slide64.xml" ContentType="application/vnd.openxmlformats-officedocument.presentationml.slide+xml"/>
  <Override PartName="/ppt/slides/slide93.xml" ContentType="application/vnd.openxmlformats-officedocument.presentationml.slide+xml"/>
  <Override PartName="/ppt/slides/slide101.xml" ContentType="application/vnd.openxmlformats-officedocument.presentationml.slide+xml"/>
  <Override PartName="/ppt/slides/slide112.xml" ContentType="application/vnd.openxmlformats-officedocument.presentationml.slide+xml"/>
  <Override PartName="/ppt/slides/slide130.xml" ContentType="application/vnd.openxmlformats-officedocument.presentationml.slide+xml"/>
  <Override PartName="/ppt/slides/slide217.xml" ContentType="application/vnd.openxmlformats-officedocument.presentationml.slide+xml"/>
  <Override PartName="/ppt/slides/slide228.xml" ContentType="application/vnd.openxmlformats-officedocument.presentationml.slide+xml"/>
  <Override PartName="/ppt/slideLayouts/slideLayout5.xml" ContentType="application/vnd.openxmlformats-officedocument.presentationml.slideLayout+xml"/>
  <Override PartName="/ppt/slides/slide24.xml" ContentType="application/vnd.openxmlformats-officedocument.presentationml.slide+xml"/>
  <Override PartName="/ppt/slides/slide35.xml" ContentType="application/vnd.openxmlformats-officedocument.presentationml.slide+xml"/>
  <Override PartName="/ppt/slides/slide53.xml" ContentType="application/vnd.openxmlformats-officedocument.presentationml.slide+xml"/>
  <Override PartName="/ppt/slides/slide71.xml" ContentType="application/vnd.openxmlformats-officedocument.presentationml.slide+xml"/>
  <Override PartName="/ppt/slides/slide82.xml" ContentType="application/vnd.openxmlformats-officedocument.presentationml.slide+xml"/>
  <Override PartName="/ppt/slides/slide206.xml" ContentType="application/vnd.openxmlformats-officedocument.presentationml.slide+xml"/>
  <Override PartName="/ppt/slideLayouts/slideLayout16.xml" ContentType="application/vnd.openxmlformats-officedocument.presentationml.slideLayout+xml"/>
  <Default Extension="jpeg" ContentType="image/jpeg"/>
  <Override PartName="/ppt/slides/slide13.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60.xml" ContentType="application/vnd.openxmlformats-officedocument.presentationml.slide+xml"/>
  <Override PartName="/ppt/slides/slide213.xml" ContentType="application/vnd.openxmlformats-officedocument.presentationml.slide+xml"/>
  <Override PartName="/ppt/slides/slide224.xml" ContentType="application/vnd.openxmlformats-officedocument.presentationml.slide+xml"/>
  <Override PartName="/ppt/slideLayouts/slideLayout1.xml" ContentType="application/vnd.openxmlformats-officedocument.presentationml.slideLayout+xml"/>
  <Override PartName="/ppt/slides/slide20.xml" ContentType="application/vnd.openxmlformats-officedocument.presentationml.slide+xml"/>
  <Override PartName="/ppt/slides/slide168.xml" ContentType="application/vnd.openxmlformats-officedocument.presentationml.slide+xml"/>
  <Override PartName="/ppt/slides/slide179.xml" ContentType="application/vnd.openxmlformats-officedocument.presentationml.slide+xml"/>
  <Override PartName="/ppt/slides/slide197.xml" ContentType="application/vnd.openxmlformats-officedocument.presentationml.slide+xml"/>
  <Override PartName="/ppt/slides/slide202.xml" ContentType="application/vnd.openxmlformats-officedocument.presentationml.slide+xml"/>
  <Override PartName="/ppt/slideLayouts/slideLayout12.xml" ContentType="application/vnd.openxmlformats-officedocument.presentationml.slideLayout+xml"/>
  <Override PartName="/ppt/slides/slide139.xml" ContentType="application/vnd.openxmlformats-officedocument.presentationml.slide+xml"/>
  <Override PartName="/ppt/slides/slide157.xml" ContentType="application/vnd.openxmlformats-officedocument.presentationml.slide+xml"/>
  <Override PartName="/ppt/slides/slide186.xml" ContentType="application/vnd.openxmlformats-officedocument.presentationml.slide+xml"/>
  <Override PartName="/ppt/slides/slide220.xml" ContentType="application/vnd.openxmlformats-officedocument.presentationml.slide+xml"/>
  <Override PartName="/ppt/slides/slide98.xml" ContentType="application/vnd.openxmlformats-officedocument.presentationml.slide+xml"/>
  <Override PartName="/ppt/slides/slide117.xml" ContentType="application/vnd.openxmlformats-officedocument.presentationml.slide+xml"/>
  <Override PartName="/ppt/slides/slide128.xml" ContentType="application/vnd.openxmlformats-officedocument.presentationml.slide+xml"/>
  <Override PartName="/ppt/slides/slide146.xml" ContentType="application/vnd.openxmlformats-officedocument.presentationml.slide+xml"/>
  <Override PartName="/ppt/slides/slide164.xml" ContentType="application/vnd.openxmlformats-officedocument.presentationml.slide+xml"/>
  <Override PartName="/ppt/slides/slide175.xml" ContentType="application/vnd.openxmlformats-officedocument.presentationml.slide+xml"/>
  <Override PartName="/ppt/slides/slide193.xml" ContentType="application/vnd.openxmlformats-officedocument.presentationml.slide+xml"/>
  <Override PartName="/ppt/slides/slide8.xml" ContentType="application/vnd.openxmlformats-officedocument.presentationml.slide+xml"/>
  <Override PartName="/ppt/slides/slide69.xml" ContentType="application/vnd.openxmlformats-officedocument.presentationml.slide+xml"/>
  <Override PartName="/ppt/slides/slide87.xml" ContentType="application/vnd.openxmlformats-officedocument.presentationml.slide+xml"/>
  <Override PartName="/ppt/slides/slide106.xml" ContentType="application/vnd.openxmlformats-officedocument.presentationml.slide+xml"/>
  <Override PartName="/ppt/slides/slide124.xml" ContentType="application/vnd.openxmlformats-officedocument.presentationml.slide+xml"/>
  <Override PartName="/ppt/slides/slide135.xml" ContentType="application/vnd.openxmlformats-officedocument.presentationml.slide+xml"/>
  <Override PartName="/ppt/slides/slide153.xml" ContentType="application/vnd.openxmlformats-officedocument.presentationml.slide+xml"/>
  <Override PartName="/ppt/slides/slide171.xml" ContentType="application/vnd.openxmlformats-officedocument.presentationml.slide+xml"/>
  <Override PartName="/ppt/slides/slide182.xml" ContentType="application/vnd.openxmlformats-officedocument.presentationml.slide+xml"/>
  <Override PartName="/ppt/slides/slide29.xml" ContentType="application/vnd.openxmlformats-officedocument.presentationml.slide+xml"/>
  <Override PartName="/ppt/slides/slide76.xml" ContentType="application/vnd.openxmlformats-officedocument.presentationml.slide+xml"/>
  <Override PartName="/ppt/slides/slide113.xml" ContentType="application/vnd.openxmlformats-officedocument.presentationml.slide+xml"/>
  <Override PartName="/ppt/slides/slide160.xml" ContentType="application/vnd.openxmlformats-officedocument.presentationml.slide+xml"/>
  <Override PartName="/ppt/slides/slide4.xml" ContentType="application/vnd.openxmlformats-officedocument.presentationml.slide+xml"/>
  <Override PartName="/ppt/slides/slide18.xml" ContentType="application/vnd.openxmlformats-officedocument.presentationml.slide+xml"/>
  <Override PartName="/ppt/slides/slide54.xml" ContentType="application/vnd.openxmlformats-officedocument.presentationml.slide+xml"/>
  <Override PartName="/ppt/slides/slide65.xml" ContentType="application/vnd.openxmlformats-officedocument.presentationml.slide+xml"/>
  <Override PartName="/ppt/slides/slide102.xml" ContentType="application/vnd.openxmlformats-officedocument.presentationml.slide+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s/slide43.xml" ContentType="application/vnd.openxmlformats-officedocument.presentationml.slide+xml"/>
  <Override PartName="/ppt/slides/slide90.xml" ContentType="application/vnd.openxmlformats-officedocument.presentationml.slide+xml"/>
  <Override PartName="/ppt/slides/slide225.xml" ContentType="application/vnd.openxmlformats-officedocument.presentationml.slide+xml"/>
  <Override PartName="/ppt/theme/theme1.xml" ContentType="application/vnd.openxmlformats-officedocument.theme+xml"/>
  <Override PartName="/ppt/slides/slide32.xml" ContentType="application/vnd.openxmlformats-officedocument.presentationml.slide+xml"/>
  <Override PartName="/ppt/slides/slide214.xml" ContentType="application/vnd.openxmlformats-officedocument.presentationml.slide+xml"/>
  <Override PartName="/ppt/slides/slide10.xml" ContentType="application/vnd.openxmlformats-officedocument.presentationml.slide+xml"/>
  <Override PartName="/ppt/slides/slide21.xml" ContentType="application/vnd.openxmlformats-officedocument.presentationml.slide+xml"/>
  <Override PartName="/ppt/slides/slide187.xml" ContentType="application/vnd.openxmlformats-officedocument.presentationml.slide+xml"/>
  <Override PartName="/ppt/slides/slide198.xml" ContentType="application/vnd.openxmlformats-officedocument.presentationml.slide+xml"/>
  <Override PartName="/ppt/slides/slide203.xml" ContentType="application/vnd.openxmlformats-officedocument.presentationml.slide+xml"/>
  <Override PartName="/ppt/slideLayouts/slideLayout20.xml" ContentType="application/vnd.openxmlformats-officedocument.presentationml.slideLayout+xml"/>
  <Override PartName="/ppt/slides/slide129.xml" ContentType="application/vnd.openxmlformats-officedocument.presentationml.slide+xml"/>
  <Override PartName="/ppt/slides/slide176.xml" ContentType="application/vnd.openxmlformats-officedocument.presentationml.slide+xml"/>
  <Override PartName="/ppt/slides/slide118.xml" ContentType="application/vnd.openxmlformats-officedocument.presentationml.slide+xml"/>
  <Override PartName="/ppt/slides/slide165.xml" ContentType="application/vnd.openxmlformats-officedocument.presentationml.slide+xml"/>
  <Override PartName="/ppt/slides/slide9.xml" ContentType="application/vnd.openxmlformats-officedocument.presentationml.slide+xml"/>
  <Override PartName="/ppt/slides/slide59.xml" ContentType="application/vnd.openxmlformats-officedocument.presentationml.slide+xml"/>
  <Override PartName="/ppt/slides/slide107.xml" ContentType="application/vnd.openxmlformats-officedocument.presentationml.slide+xml"/>
  <Override PartName="/ppt/slides/slide143.xml" ContentType="application/vnd.openxmlformats-officedocument.presentationml.slide+xml"/>
  <Override PartName="/ppt/slides/slide154.xml" ContentType="application/vnd.openxmlformats-officedocument.presentationml.slide+xml"/>
  <Override PartName="/ppt/slides/slide190.xml" ContentType="application/vnd.openxmlformats-officedocument.presentationml.slide+xml"/>
  <Override PartName="/ppt/viewProps.xml" ContentType="application/vnd.openxmlformats-officedocument.presentationml.viewProps+xml"/>
  <Override PartName="/ppt/slides/slide48.xml" ContentType="application/vnd.openxmlformats-officedocument.presentationml.slide+xml"/>
  <Override PartName="/ppt/slides/slide95.xml" ContentType="application/vnd.openxmlformats-officedocument.presentationml.slide+xml"/>
  <Override PartName="/ppt/slides/slide132.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73.xml" ContentType="application/vnd.openxmlformats-officedocument.presentationml.slide+xml"/>
  <Override PartName="/ppt/slides/slide84.xml" ContentType="application/vnd.openxmlformats-officedocument.presentationml.slide+xml"/>
  <Override PartName="/ppt/slides/slide121.xml" ContentType="application/vnd.openxmlformats-officedocument.presentationml.slide+xml"/>
  <Override PartName="/ppt/slides/slide208.xml" ContentType="application/vnd.openxmlformats-officedocument.presentationml.slide+xml"/>
  <Override PartName="/ppt/slides/slide219.xml" ContentType="application/vnd.openxmlformats-officedocument.presentationml.slide+xml"/>
  <Override PartName="/ppt/presProps.xml" ContentType="application/vnd.openxmlformats-officedocument.presentationml.presProps+xml"/>
  <Override PartName="/ppt/slides/slide1.xml" ContentType="application/vnd.openxmlformats-officedocument.presentationml.slide+xml"/>
  <Override PartName="/ppt/slides/slide15.xml" ContentType="application/vnd.openxmlformats-officedocument.presentationml.slide+xml"/>
  <Override PartName="/ppt/slides/slide62.xml" ContentType="application/vnd.openxmlformats-officedocument.presentationml.slide+xml"/>
  <Override PartName="/ppt/slides/slide110.xml" ContentType="application/vnd.openxmlformats-officedocument.presentationml.slide+xml"/>
  <Override PartName="/ppt/slideLayouts/slideLayout3.xml" ContentType="application/vnd.openxmlformats-officedocument.presentationml.slideLayout+xml"/>
  <Override PartName="/ppt/slides/slide51.xml" ContentType="application/vnd.openxmlformats-officedocument.presentationml.slide+xml"/>
  <Override PartName="/ppt/slideLayouts/slideLayout14.xml" ContentType="application/vnd.openxmlformats-officedocument.presentationml.slideLayout+xml"/>
  <Override PartName="/ppt/slides/slide40.xml" ContentType="application/vnd.openxmlformats-officedocument.presentationml.slide+xml"/>
  <Override PartName="/ppt/slides/slide159.xml" ContentType="application/vnd.openxmlformats-officedocument.presentationml.slide+xml"/>
  <Override PartName="/ppt/slides/slide211.xml" ContentType="application/vnd.openxmlformats-officedocument.presentationml.slide+xml"/>
  <Override PartName="/ppt/slides/slide222.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 id="2147483660" r:id="rId2"/>
  </p:sldMasterIdLst>
  <p:handoutMasterIdLst>
    <p:handoutMasterId r:id="rId233"/>
  </p:handoutMasterIdLst>
  <p:sldIdLst>
    <p:sldId id="534" r:id="rId3"/>
    <p:sldId id="535" r:id="rId4"/>
    <p:sldId id="536" r:id="rId5"/>
    <p:sldId id="537" r:id="rId6"/>
    <p:sldId id="259" r:id="rId7"/>
    <p:sldId id="260" r:id="rId8"/>
    <p:sldId id="340" r:id="rId9"/>
    <p:sldId id="269" r:id="rId10"/>
    <p:sldId id="344" r:id="rId11"/>
    <p:sldId id="355" r:id="rId12"/>
    <p:sldId id="356" r:id="rId13"/>
    <p:sldId id="358" r:id="rId14"/>
    <p:sldId id="360" r:id="rId15"/>
    <p:sldId id="359" r:id="rId16"/>
    <p:sldId id="357" r:id="rId17"/>
    <p:sldId id="345" r:id="rId18"/>
    <p:sldId id="347" r:id="rId19"/>
    <p:sldId id="349" r:id="rId20"/>
    <p:sldId id="348" r:id="rId21"/>
    <p:sldId id="512" r:id="rId22"/>
    <p:sldId id="338" r:id="rId23"/>
    <p:sldId id="271" r:id="rId24"/>
    <p:sldId id="261" r:id="rId25"/>
    <p:sldId id="272" r:id="rId26"/>
    <p:sldId id="386" r:id="rId27"/>
    <p:sldId id="405" r:id="rId28"/>
    <p:sldId id="387" r:id="rId29"/>
    <p:sldId id="388" r:id="rId30"/>
    <p:sldId id="406" r:id="rId31"/>
    <p:sldId id="389" r:id="rId32"/>
    <p:sldId id="364" r:id="rId33"/>
    <p:sldId id="365" r:id="rId34"/>
    <p:sldId id="273" r:id="rId35"/>
    <p:sldId id="274" r:id="rId36"/>
    <p:sldId id="275" r:id="rId37"/>
    <p:sldId id="276" r:id="rId38"/>
    <p:sldId id="350" r:id="rId39"/>
    <p:sldId id="351" r:id="rId40"/>
    <p:sldId id="354" r:id="rId41"/>
    <p:sldId id="352" r:id="rId42"/>
    <p:sldId id="353" r:id="rId43"/>
    <p:sldId id="277" r:id="rId44"/>
    <p:sldId id="363" r:id="rId45"/>
    <p:sldId id="369" r:id="rId46"/>
    <p:sldId id="370" r:id="rId47"/>
    <p:sldId id="362" r:id="rId48"/>
    <p:sldId id="366" r:id="rId49"/>
    <p:sldId id="367" r:id="rId50"/>
    <p:sldId id="368" r:id="rId51"/>
    <p:sldId id="361" r:id="rId52"/>
    <p:sldId id="281" r:id="rId53"/>
    <p:sldId id="262" r:id="rId54"/>
    <p:sldId id="278" r:id="rId55"/>
    <p:sldId id="279" r:id="rId56"/>
    <p:sldId id="333" r:id="rId57"/>
    <p:sldId id="383" r:id="rId58"/>
    <p:sldId id="384" r:id="rId59"/>
    <p:sldId id="385" r:id="rId60"/>
    <p:sldId id="283" r:id="rId61"/>
    <p:sldId id="263" r:id="rId62"/>
    <p:sldId id="513" r:id="rId63"/>
    <p:sldId id="514" r:id="rId64"/>
    <p:sldId id="518" r:id="rId65"/>
    <p:sldId id="517" r:id="rId66"/>
    <p:sldId id="516" r:id="rId67"/>
    <p:sldId id="515" r:id="rId68"/>
    <p:sldId id="526" r:id="rId69"/>
    <p:sldId id="527" r:id="rId70"/>
    <p:sldId id="529" r:id="rId71"/>
    <p:sldId id="289" r:id="rId72"/>
    <p:sldId id="528" r:id="rId73"/>
    <p:sldId id="530" r:id="rId74"/>
    <p:sldId id="390" r:id="rId75"/>
    <p:sldId id="391" r:id="rId76"/>
    <p:sldId id="290" r:id="rId77"/>
    <p:sldId id="506" r:id="rId78"/>
    <p:sldId id="507" r:id="rId79"/>
    <p:sldId id="508" r:id="rId80"/>
    <p:sldId id="291" r:id="rId81"/>
    <p:sldId id="375" r:id="rId82"/>
    <p:sldId id="377" r:id="rId83"/>
    <p:sldId id="376" r:id="rId84"/>
    <p:sldId id="378" r:id="rId85"/>
    <p:sldId id="379" r:id="rId86"/>
    <p:sldId id="380" r:id="rId87"/>
    <p:sldId id="407" r:id="rId88"/>
    <p:sldId id="381" r:id="rId89"/>
    <p:sldId id="382" r:id="rId90"/>
    <p:sldId id="292" r:id="rId91"/>
    <p:sldId id="264" r:id="rId92"/>
    <p:sldId id="295" r:id="rId93"/>
    <p:sldId id="371" r:id="rId94"/>
    <p:sldId id="372" r:id="rId95"/>
    <p:sldId id="373" r:id="rId96"/>
    <p:sldId id="296" r:id="rId97"/>
    <p:sldId id="532" r:id="rId98"/>
    <p:sldId id="392" r:id="rId99"/>
    <p:sldId id="393" r:id="rId100"/>
    <p:sldId id="330" r:id="rId101"/>
    <p:sldId id="476" r:id="rId102"/>
    <p:sldId id="477" r:id="rId103"/>
    <p:sldId id="478" r:id="rId104"/>
    <p:sldId id="297" r:id="rId105"/>
    <p:sldId id="473" r:id="rId106"/>
    <p:sldId id="399" r:id="rId107"/>
    <p:sldId id="403" r:id="rId108"/>
    <p:sldId id="400" r:id="rId109"/>
    <p:sldId id="401" r:id="rId110"/>
    <p:sldId id="402" r:id="rId111"/>
    <p:sldId id="415" r:id="rId112"/>
    <p:sldId id="404" r:id="rId113"/>
    <p:sldId id="413" r:id="rId114"/>
    <p:sldId id="298" r:id="rId115"/>
    <p:sldId id="480" r:id="rId116"/>
    <p:sldId id="509" r:id="rId117"/>
    <p:sldId id="481" r:id="rId118"/>
    <p:sldId id="482" r:id="rId119"/>
    <p:sldId id="483" r:id="rId120"/>
    <p:sldId id="484" r:id="rId121"/>
    <p:sldId id="485" r:id="rId122"/>
    <p:sldId id="510" r:id="rId123"/>
    <p:sldId id="486" r:id="rId124"/>
    <p:sldId id="487" r:id="rId125"/>
    <p:sldId id="488" r:id="rId126"/>
    <p:sldId id="489" r:id="rId127"/>
    <p:sldId id="490" r:id="rId128"/>
    <p:sldId id="491" r:id="rId129"/>
    <p:sldId id="511" r:id="rId130"/>
    <p:sldId id="492" r:id="rId131"/>
    <p:sldId id="493" r:id="rId132"/>
    <p:sldId id="494" r:id="rId133"/>
    <p:sldId id="495" r:id="rId134"/>
    <p:sldId id="496" r:id="rId135"/>
    <p:sldId id="497" r:id="rId136"/>
    <p:sldId id="299" r:id="rId137"/>
    <p:sldId id="499" r:id="rId138"/>
    <p:sldId id="498" r:id="rId139"/>
    <p:sldId id="408" r:id="rId140"/>
    <p:sldId id="500" r:id="rId141"/>
    <p:sldId id="501" r:id="rId142"/>
    <p:sldId id="416" r:id="rId143"/>
    <p:sldId id="533" r:id="rId144"/>
    <p:sldId id="265" r:id="rId145"/>
    <p:sldId id="304" r:id="rId146"/>
    <p:sldId id="441" r:id="rId147"/>
    <p:sldId id="305" r:id="rId148"/>
    <p:sldId id="519" r:id="rId149"/>
    <p:sldId id="520" r:id="rId150"/>
    <p:sldId id="521" r:id="rId151"/>
    <p:sldId id="522" r:id="rId152"/>
    <p:sldId id="306" r:id="rId153"/>
    <p:sldId id="442" r:id="rId154"/>
    <p:sldId id="443" r:id="rId155"/>
    <p:sldId id="444" r:id="rId156"/>
    <p:sldId id="445" r:id="rId157"/>
    <p:sldId id="446" r:id="rId158"/>
    <p:sldId id="447" r:id="rId159"/>
    <p:sldId id="448" r:id="rId160"/>
    <p:sldId id="449" r:id="rId161"/>
    <p:sldId id="450" r:id="rId162"/>
    <p:sldId id="451" r:id="rId163"/>
    <p:sldId id="307" r:id="rId164"/>
    <p:sldId id="452" r:id="rId165"/>
    <p:sldId id="453" r:id="rId166"/>
    <p:sldId id="524" r:id="rId167"/>
    <p:sldId id="503" r:id="rId168"/>
    <p:sldId id="502" r:id="rId169"/>
    <p:sldId id="504" r:id="rId170"/>
    <p:sldId id="525" r:id="rId171"/>
    <p:sldId id="505" r:id="rId172"/>
    <p:sldId id="308" r:id="rId173"/>
    <p:sldId id="266" r:id="rId174"/>
    <p:sldId id="311" r:id="rId175"/>
    <p:sldId id="462" r:id="rId176"/>
    <p:sldId id="463" r:id="rId177"/>
    <p:sldId id="464" r:id="rId178"/>
    <p:sldId id="465" r:id="rId179"/>
    <p:sldId id="466" r:id="rId180"/>
    <p:sldId id="471" r:id="rId181"/>
    <p:sldId id="467" r:id="rId182"/>
    <p:sldId id="468" r:id="rId183"/>
    <p:sldId id="469" r:id="rId184"/>
    <p:sldId id="470" r:id="rId185"/>
    <p:sldId id="472" r:id="rId186"/>
    <p:sldId id="332" r:id="rId187"/>
    <p:sldId id="459" r:id="rId188"/>
    <p:sldId id="313" r:id="rId189"/>
    <p:sldId id="460" r:id="rId190"/>
    <p:sldId id="461" r:id="rId191"/>
    <p:sldId id="314" r:id="rId192"/>
    <p:sldId id="267" r:id="rId193"/>
    <p:sldId id="318" r:id="rId194"/>
    <p:sldId id="454" r:id="rId195"/>
    <p:sldId id="455" r:id="rId196"/>
    <p:sldId id="425" r:id="rId197"/>
    <p:sldId id="428" r:id="rId198"/>
    <p:sldId id="434" r:id="rId199"/>
    <p:sldId id="319" r:id="rId200"/>
    <p:sldId id="432" r:id="rId201"/>
    <p:sldId id="437" r:id="rId202"/>
    <p:sldId id="439" r:id="rId203"/>
    <p:sldId id="440" r:id="rId204"/>
    <p:sldId id="429" r:id="rId205"/>
    <p:sldId id="430" r:id="rId206"/>
    <p:sldId id="433" r:id="rId207"/>
    <p:sldId id="426" r:id="rId208"/>
    <p:sldId id="427" r:id="rId209"/>
    <p:sldId id="431" r:id="rId210"/>
    <p:sldId id="435" r:id="rId211"/>
    <p:sldId id="436" r:id="rId212"/>
    <p:sldId id="438" r:id="rId213"/>
    <p:sldId id="320" r:id="rId214"/>
    <p:sldId id="321" r:id="rId215"/>
    <p:sldId id="268" r:id="rId216"/>
    <p:sldId id="331" r:id="rId217"/>
    <p:sldId id="323" r:id="rId218"/>
    <p:sldId id="396" r:id="rId219"/>
    <p:sldId id="398" r:id="rId220"/>
    <p:sldId id="397" r:id="rId221"/>
    <p:sldId id="324" r:id="rId222"/>
    <p:sldId id="424" r:id="rId223"/>
    <p:sldId id="325" r:id="rId224"/>
    <p:sldId id="418" r:id="rId225"/>
    <p:sldId id="419" r:id="rId226"/>
    <p:sldId id="420" r:id="rId227"/>
    <p:sldId id="421" r:id="rId228"/>
    <p:sldId id="422" r:id="rId229"/>
    <p:sldId id="423" r:id="rId230"/>
    <p:sldId id="326" r:id="rId231"/>
    <p:sldId id="327" r:id="rId232"/>
  </p:sldIdLst>
  <p:sldSz cx="7772400" cy="10058400"/>
  <p:notesSz cx="9296400" cy="7010400"/>
  <p:defaultTextStyle>
    <a:defPPr>
      <a:defRPr lang="en-US"/>
    </a:defPPr>
    <a:lvl1pPr algn="l" rtl="0" eaLnBrk="0" fontAlgn="base" hangingPunct="0">
      <a:spcBef>
        <a:spcPct val="0"/>
      </a:spcBef>
      <a:spcAft>
        <a:spcPct val="0"/>
      </a:spcAft>
      <a:defRPr sz="2700" i="1"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700" i="1"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700" i="1"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700" i="1"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700" i="1" kern="1200">
        <a:solidFill>
          <a:schemeClr val="tx1"/>
        </a:solidFill>
        <a:latin typeface="Times New Roman" pitchFamily="18" charset="0"/>
        <a:ea typeface="+mn-ea"/>
        <a:cs typeface="+mn-cs"/>
      </a:defRPr>
    </a:lvl5pPr>
    <a:lvl6pPr marL="2286000" algn="l" defTabSz="914400" rtl="0" eaLnBrk="1" latinLnBrk="0" hangingPunct="1">
      <a:defRPr sz="2700" i="1" kern="1200">
        <a:solidFill>
          <a:schemeClr val="tx1"/>
        </a:solidFill>
        <a:latin typeface="Times New Roman" pitchFamily="18" charset="0"/>
        <a:ea typeface="+mn-ea"/>
        <a:cs typeface="+mn-cs"/>
      </a:defRPr>
    </a:lvl6pPr>
    <a:lvl7pPr marL="2743200" algn="l" defTabSz="914400" rtl="0" eaLnBrk="1" latinLnBrk="0" hangingPunct="1">
      <a:defRPr sz="2700" i="1" kern="1200">
        <a:solidFill>
          <a:schemeClr val="tx1"/>
        </a:solidFill>
        <a:latin typeface="Times New Roman" pitchFamily="18" charset="0"/>
        <a:ea typeface="+mn-ea"/>
        <a:cs typeface="+mn-cs"/>
      </a:defRPr>
    </a:lvl7pPr>
    <a:lvl8pPr marL="3200400" algn="l" defTabSz="914400" rtl="0" eaLnBrk="1" latinLnBrk="0" hangingPunct="1">
      <a:defRPr sz="2700" i="1" kern="1200">
        <a:solidFill>
          <a:schemeClr val="tx1"/>
        </a:solidFill>
        <a:latin typeface="Times New Roman" pitchFamily="18" charset="0"/>
        <a:ea typeface="+mn-ea"/>
        <a:cs typeface="+mn-cs"/>
      </a:defRPr>
    </a:lvl8pPr>
    <a:lvl9pPr marL="3657600" algn="l" defTabSz="914400" rtl="0" eaLnBrk="1" latinLnBrk="0" hangingPunct="1">
      <a:defRPr sz="2700" i="1"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66CC"/>
    <a:srgbClr val="CC0099"/>
    <a:srgbClr val="DAF8FF"/>
    <a:srgbClr val="FFFFCC"/>
    <a:srgbClr val="800080"/>
    <a:srgbClr val="FF3300"/>
    <a:srgbClr val="CC0000"/>
    <a:srgbClr val="0033C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28000" autoAdjust="0"/>
    <p:restoredTop sz="94702" autoAdjust="0"/>
  </p:normalViewPr>
  <p:slideViewPr>
    <p:cSldViewPr>
      <p:cViewPr>
        <p:scale>
          <a:sx n="50" d="100"/>
          <a:sy n="50" d="100"/>
        </p:scale>
        <p:origin x="-858" y="-102"/>
      </p:cViewPr>
      <p:guideLst>
        <p:guide orient="horz" pos="3168"/>
        <p:guide pos="2448"/>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17" Type="http://schemas.openxmlformats.org/officeDocument/2006/relationships/slide" Target="slides/slide115.xml"/><Relationship Id="rId21" Type="http://schemas.openxmlformats.org/officeDocument/2006/relationships/slide" Target="slides/slide19.xml"/><Relationship Id="rId42" Type="http://schemas.openxmlformats.org/officeDocument/2006/relationships/slide" Target="slides/slide40.xml"/><Relationship Id="rId63" Type="http://schemas.openxmlformats.org/officeDocument/2006/relationships/slide" Target="slides/slide61.xml"/><Relationship Id="rId84" Type="http://schemas.openxmlformats.org/officeDocument/2006/relationships/slide" Target="slides/slide82.xml"/><Relationship Id="rId138" Type="http://schemas.openxmlformats.org/officeDocument/2006/relationships/slide" Target="slides/slide136.xml"/><Relationship Id="rId159" Type="http://schemas.openxmlformats.org/officeDocument/2006/relationships/slide" Target="slides/slide157.xml"/><Relationship Id="rId170" Type="http://schemas.openxmlformats.org/officeDocument/2006/relationships/slide" Target="slides/slide168.xml"/><Relationship Id="rId191" Type="http://schemas.openxmlformats.org/officeDocument/2006/relationships/slide" Target="slides/slide189.xml"/><Relationship Id="rId205" Type="http://schemas.openxmlformats.org/officeDocument/2006/relationships/slide" Target="slides/slide203.xml"/><Relationship Id="rId226" Type="http://schemas.openxmlformats.org/officeDocument/2006/relationships/slide" Target="slides/slide224.xml"/><Relationship Id="rId107" Type="http://schemas.openxmlformats.org/officeDocument/2006/relationships/slide" Target="slides/slide105.xml"/><Relationship Id="rId11" Type="http://schemas.openxmlformats.org/officeDocument/2006/relationships/slide" Target="slides/slide9.xml"/><Relationship Id="rId32" Type="http://schemas.openxmlformats.org/officeDocument/2006/relationships/slide" Target="slides/slide30.xml"/><Relationship Id="rId53" Type="http://schemas.openxmlformats.org/officeDocument/2006/relationships/slide" Target="slides/slide51.xml"/><Relationship Id="rId74" Type="http://schemas.openxmlformats.org/officeDocument/2006/relationships/slide" Target="slides/slide72.xml"/><Relationship Id="rId128" Type="http://schemas.openxmlformats.org/officeDocument/2006/relationships/slide" Target="slides/slide126.xml"/><Relationship Id="rId149" Type="http://schemas.openxmlformats.org/officeDocument/2006/relationships/slide" Target="slides/slide147.xml"/><Relationship Id="rId5" Type="http://schemas.openxmlformats.org/officeDocument/2006/relationships/slide" Target="slides/slide3.xml"/><Relationship Id="rId95" Type="http://schemas.openxmlformats.org/officeDocument/2006/relationships/slide" Target="slides/slide93.xml"/><Relationship Id="rId160" Type="http://schemas.openxmlformats.org/officeDocument/2006/relationships/slide" Target="slides/slide158.xml"/><Relationship Id="rId181" Type="http://schemas.openxmlformats.org/officeDocument/2006/relationships/slide" Target="slides/slide179.xml"/><Relationship Id="rId216" Type="http://schemas.openxmlformats.org/officeDocument/2006/relationships/slide" Target="slides/slide214.xml"/><Relationship Id="rId237" Type="http://schemas.openxmlformats.org/officeDocument/2006/relationships/tableStyles" Target="tableStyles.xml"/><Relationship Id="rId22" Type="http://schemas.openxmlformats.org/officeDocument/2006/relationships/slide" Target="slides/slide20.xml"/><Relationship Id="rId43" Type="http://schemas.openxmlformats.org/officeDocument/2006/relationships/slide" Target="slides/slide41.xml"/><Relationship Id="rId64" Type="http://schemas.openxmlformats.org/officeDocument/2006/relationships/slide" Target="slides/slide62.xml"/><Relationship Id="rId118" Type="http://schemas.openxmlformats.org/officeDocument/2006/relationships/slide" Target="slides/slide116.xml"/><Relationship Id="rId139" Type="http://schemas.openxmlformats.org/officeDocument/2006/relationships/slide" Target="slides/slide137.xml"/><Relationship Id="rId80" Type="http://schemas.openxmlformats.org/officeDocument/2006/relationships/slide" Target="slides/slide78.xml"/><Relationship Id="rId85" Type="http://schemas.openxmlformats.org/officeDocument/2006/relationships/slide" Target="slides/slide83.xml"/><Relationship Id="rId150" Type="http://schemas.openxmlformats.org/officeDocument/2006/relationships/slide" Target="slides/slide148.xml"/><Relationship Id="rId155" Type="http://schemas.openxmlformats.org/officeDocument/2006/relationships/slide" Target="slides/slide153.xml"/><Relationship Id="rId171" Type="http://schemas.openxmlformats.org/officeDocument/2006/relationships/slide" Target="slides/slide169.xml"/><Relationship Id="rId176" Type="http://schemas.openxmlformats.org/officeDocument/2006/relationships/slide" Target="slides/slide174.xml"/><Relationship Id="rId192" Type="http://schemas.openxmlformats.org/officeDocument/2006/relationships/slide" Target="slides/slide190.xml"/><Relationship Id="rId197" Type="http://schemas.openxmlformats.org/officeDocument/2006/relationships/slide" Target="slides/slide195.xml"/><Relationship Id="rId206" Type="http://schemas.openxmlformats.org/officeDocument/2006/relationships/slide" Target="slides/slide204.xml"/><Relationship Id="rId227" Type="http://schemas.openxmlformats.org/officeDocument/2006/relationships/slide" Target="slides/slide225.xml"/><Relationship Id="rId201" Type="http://schemas.openxmlformats.org/officeDocument/2006/relationships/slide" Target="slides/slide199.xml"/><Relationship Id="rId222" Type="http://schemas.openxmlformats.org/officeDocument/2006/relationships/slide" Target="slides/slide220.xml"/><Relationship Id="rId12" Type="http://schemas.openxmlformats.org/officeDocument/2006/relationships/slide" Target="slides/slide10.xml"/><Relationship Id="rId17" Type="http://schemas.openxmlformats.org/officeDocument/2006/relationships/slide" Target="slides/slide15.xml"/><Relationship Id="rId33" Type="http://schemas.openxmlformats.org/officeDocument/2006/relationships/slide" Target="slides/slide31.xml"/><Relationship Id="rId38" Type="http://schemas.openxmlformats.org/officeDocument/2006/relationships/slide" Target="slides/slide36.xml"/><Relationship Id="rId59" Type="http://schemas.openxmlformats.org/officeDocument/2006/relationships/slide" Target="slides/slide57.xml"/><Relationship Id="rId103" Type="http://schemas.openxmlformats.org/officeDocument/2006/relationships/slide" Target="slides/slide101.xml"/><Relationship Id="rId108" Type="http://schemas.openxmlformats.org/officeDocument/2006/relationships/slide" Target="slides/slide106.xml"/><Relationship Id="rId124" Type="http://schemas.openxmlformats.org/officeDocument/2006/relationships/slide" Target="slides/slide122.xml"/><Relationship Id="rId129" Type="http://schemas.openxmlformats.org/officeDocument/2006/relationships/slide" Target="slides/slide127.xml"/><Relationship Id="rId54" Type="http://schemas.openxmlformats.org/officeDocument/2006/relationships/slide" Target="slides/slide52.xml"/><Relationship Id="rId70" Type="http://schemas.openxmlformats.org/officeDocument/2006/relationships/slide" Target="slides/slide68.xml"/><Relationship Id="rId75" Type="http://schemas.openxmlformats.org/officeDocument/2006/relationships/slide" Target="slides/slide73.xml"/><Relationship Id="rId91" Type="http://schemas.openxmlformats.org/officeDocument/2006/relationships/slide" Target="slides/slide89.xml"/><Relationship Id="rId96" Type="http://schemas.openxmlformats.org/officeDocument/2006/relationships/slide" Target="slides/slide94.xml"/><Relationship Id="rId140" Type="http://schemas.openxmlformats.org/officeDocument/2006/relationships/slide" Target="slides/slide138.xml"/><Relationship Id="rId145" Type="http://schemas.openxmlformats.org/officeDocument/2006/relationships/slide" Target="slides/slide143.xml"/><Relationship Id="rId161" Type="http://schemas.openxmlformats.org/officeDocument/2006/relationships/slide" Target="slides/slide159.xml"/><Relationship Id="rId166" Type="http://schemas.openxmlformats.org/officeDocument/2006/relationships/slide" Target="slides/slide164.xml"/><Relationship Id="rId182" Type="http://schemas.openxmlformats.org/officeDocument/2006/relationships/slide" Target="slides/slide180.xml"/><Relationship Id="rId187" Type="http://schemas.openxmlformats.org/officeDocument/2006/relationships/slide" Target="slides/slide185.xml"/><Relationship Id="rId217" Type="http://schemas.openxmlformats.org/officeDocument/2006/relationships/slide" Target="slides/slide215.xml"/><Relationship Id="rId1" Type="http://schemas.openxmlformats.org/officeDocument/2006/relationships/slideMaster" Target="slideMasters/slideMaster1.xml"/><Relationship Id="rId6" Type="http://schemas.openxmlformats.org/officeDocument/2006/relationships/slide" Target="slides/slide4.xml"/><Relationship Id="rId212" Type="http://schemas.openxmlformats.org/officeDocument/2006/relationships/slide" Target="slides/slide210.xml"/><Relationship Id="rId233" Type="http://schemas.openxmlformats.org/officeDocument/2006/relationships/handoutMaster" Target="handoutMasters/handoutMaster1.xml"/><Relationship Id="rId23" Type="http://schemas.openxmlformats.org/officeDocument/2006/relationships/slide" Target="slides/slide21.xml"/><Relationship Id="rId28" Type="http://schemas.openxmlformats.org/officeDocument/2006/relationships/slide" Target="slides/slide26.xml"/><Relationship Id="rId49" Type="http://schemas.openxmlformats.org/officeDocument/2006/relationships/slide" Target="slides/slide47.xml"/><Relationship Id="rId114" Type="http://schemas.openxmlformats.org/officeDocument/2006/relationships/slide" Target="slides/slide112.xml"/><Relationship Id="rId119" Type="http://schemas.openxmlformats.org/officeDocument/2006/relationships/slide" Target="slides/slide117.xml"/><Relationship Id="rId44" Type="http://schemas.openxmlformats.org/officeDocument/2006/relationships/slide" Target="slides/slide42.xml"/><Relationship Id="rId60" Type="http://schemas.openxmlformats.org/officeDocument/2006/relationships/slide" Target="slides/slide58.xml"/><Relationship Id="rId65" Type="http://schemas.openxmlformats.org/officeDocument/2006/relationships/slide" Target="slides/slide63.xml"/><Relationship Id="rId81" Type="http://schemas.openxmlformats.org/officeDocument/2006/relationships/slide" Target="slides/slide79.xml"/><Relationship Id="rId86" Type="http://schemas.openxmlformats.org/officeDocument/2006/relationships/slide" Target="slides/slide84.xml"/><Relationship Id="rId130" Type="http://schemas.openxmlformats.org/officeDocument/2006/relationships/slide" Target="slides/slide128.xml"/><Relationship Id="rId135" Type="http://schemas.openxmlformats.org/officeDocument/2006/relationships/slide" Target="slides/slide133.xml"/><Relationship Id="rId151" Type="http://schemas.openxmlformats.org/officeDocument/2006/relationships/slide" Target="slides/slide149.xml"/><Relationship Id="rId156" Type="http://schemas.openxmlformats.org/officeDocument/2006/relationships/slide" Target="slides/slide154.xml"/><Relationship Id="rId177" Type="http://schemas.openxmlformats.org/officeDocument/2006/relationships/slide" Target="slides/slide175.xml"/><Relationship Id="rId198" Type="http://schemas.openxmlformats.org/officeDocument/2006/relationships/slide" Target="slides/slide196.xml"/><Relationship Id="rId172" Type="http://schemas.openxmlformats.org/officeDocument/2006/relationships/slide" Target="slides/slide170.xml"/><Relationship Id="rId193" Type="http://schemas.openxmlformats.org/officeDocument/2006/relationships/slide" Target="slides/slide191.xml"/><Relationship Id="rId202" Type="http://schemas.openxmlformats.org/officeDocument/2006/relationships/slide" Target="slides/slide200.xml"/><Relationship Id="rId207" Type="http://schemas.openxmlformats.org/officeDocument/2006/relationships/slide" Target="slides/slide205.xml"/><Relationship Id="rId223" Type="http://schemas.openxmlformats.org/officeDocument/2006/relationships/slide" Target="slides/slide221.xml"/><Relationship Id="rId228" Type="http://schemas.openxmlformats.org/officeDocument/2006/relationships/slide" Target="slides/slide226.xml"/><Relationship Id="rId13" Type="http://schemas.openxmlformats.org/officeDocument/2006/relationships/slide" Target="slides/slide11.xml"/><Relationship Id="rId18" Type="http://schemas.openxmlformats.org/officeDocument/2006/relationships/slide" Target="slides/slide16.xml"/><Relationship Id="rId39" Type="http://schemas.openxmlformats.org/officeDocument/2006/relationships/slide" Target="slides/slide37.xml"/><Relationship Id="rId109" Type="http://schemas.openxmlformats.org/officeDocument/2006/relationships/slide" Target="slides/slide107.xml"/><Relationship Id="rId34" Type="http://schemas.openxmlformats.org/officeDocument/2006/relationships/slide" Target="slides/slide32.xml"/><Relationship Id="rId50" Type="http://schemas.openxmlformats.org/officeDocument/2006/relationships/slide" Target="slides/slide48.xml"/><Relationship Id="rId55" Type="http://schemas.openxmlformats.org/officeDocument/2006/relationships/slide" Target="slides/slide53.xml"/><Relationship Id="rId76" Type="http://schemas.openxmlformats.org/officeDocument/2006/relationships/slide" Target="slides/slide74.xml"/><Relationship Id="rId97" Type="http://schemas.openxmlformats.org/officeDocument/2006/relationships/slide" Target="slides/slide95.xml"/><Relationship Id="rId104" Type="http://schemas.openxmlformats.org/officeDocument/2006/relationships/slide" Target="slides/slide102.xml"/><Relationship Id="rId120" Type="http://schemas.openxmlformats.org/officeDocument/2006/relationships/slide" Target="slides/slide118.xml"/><Relationship Id="rId125" Type="http://schemas.openxmlformats.org/officeDocument/2006/relationships/slide" Target="slides/slide123.xml"/><Relationship Id="rId141" Type="http://schemas.openxmlformats.org/officeDocument/2006/relationships/slide" Target="slides/slide139.xml"/><Relationship Id="rId146" Type="http://schemas.openxmlformats.org/officeDocument/2006/relationships/slide" Target="slides/slide144.xml"/><Relationship Id="rId167" Type="http://schemas.openxmlformats.org/officeDocument/2006/relationships/slide" Target="slides/slide165.xml"/><Relationship Id="rId188" Type="http://schemas.openxmlformats.org/officeDocument/2006/relationships/slide" Target="slides/slide186.xml"/><Relationship Id="rId7" Type="http://schemas.openxmlformats.org/officeDocument/2006/relationships/slide" Target="slides/slide5.xml"/><Relationship Id="rId71" Type="http://schemas.openxmlformats.org/officeDocument/2006/relationships/slide" Target="slides/slide69.xml"/><Relationship Id="rId92" Type="http://schemas.openxmlformats.org/officeDocument/2006/relationships/slide" Target="slides/slide90.xml"/><Relationship Id="rId162" Type="http://schemas.openxmlformats.org/officeDocument/2006/relationships/slide" Target="slides/slide160.xml"/><Relationship Id="rId183" Type="http://schemas.openxmlformats.org/officeDocument/2006/relationships/slide" Target="slides/slide181.xml"/><Relationship Id="rId213" Type="http://schemas.openxmlformats.org/officeDocument/2006/relationships/slide" Target="slides/slide211.xml"/><Relationship Id="rId218" Type="http://schemas.openxmlformats.org/officeDocument/2006/relationships/slide" Target="slides/slide216.xml"/><Relationship Id="rId234" Type="http://schemas.openxmlformats.org/officeDocument/2006/relationships/presProps" Target="presProps.xml"/><Relationship Id="rId2" Type="http://schemas.openxmlformats.org/officeDocument/2006/relationships/slideMaster" Target="slideMasters/slideMaster2.xml"/><Relationship Id="rId29" Type="http://schemas.openxmlformats.org/officeDocument/2006/relationships/slide" Target="slides/slide27.xml"/><Relationship Id="rId24" Type="http://schemas.openxmlformats.org/officeDocument/2006/relationships/slide" Target="slides/slide22.xml"/><Relationship Id="rId40" Type="http://schemas.openxmlformats.org/officeDocument/2006/relationships/slide" Target="slides/slide38.xml"/><Relationship Id="rId45" Type="http://schemas.openxmlformats.org/officeDocument/2006/relationships/slide" Target="slides/slide43.xml"/><Relationship Id="rId66" Type="http://schemas.openxmlformats.org/officeDocument/2006/relationships/slide" Target="slides/slide64.xml"/><Relationship Id="rId87" Type="http://schemas.openxmlformats.org/officeDocument/2006/relationships/slide" Target="slides/slide85.xml"/><Relationship Id="rId110" Type="http://schemas.openxmlformats.org/officeDocument/2006/relationships/slide" Target="slides/slide108.xml"/><Relationship Id="rId115" Type="http://schemas.openxmlformats.org/officeDocument/2006/relationships/slide" Target="slides/slide113.xml"/><Relationship Id="rId131" Type="http://schemas.openxmlformats.org/officeDocument/2006/relationships/slide" Target="slides/slide129.xml"/><Relationship Id="rId136" Type="http://schemas.openxmlformats.org/officeDocument/2006/relationships/slide" Target="slides/slide134.xml"/><Relationship Id="rId157" Type="http://schemas.openxmlformats.org/officeDocument/2006/relationships/slide" Target="slides/slide155.xml"/><Relationship Id="rId178" Type="http://schemas.openxmlformats.org/officeDocument/2006/relationships/slide" Target="slides/slide176.xml"/><Relationship Id="rId61" Type="http://schemas.openxmlformats.org/officeDocument/2006/relationships/slide" Target="slides/slide59.xml"/><Relationship Id="rId82" Type="http://schemas.openxmlformats.org/officeDocument/2006/relationships/slide" Target="slides/slide80.xml"/><Relationship Id="rId152" Type="http://schemas.openxmlformats.org/officeDocument/2006/relationships/slide" Target="slides/slide150.xml"/><Relationship Id="rId173" Type="http://schemas.openxmlformats.org/officeDocument/2006/relationships/slide" Target="slides/slide171.xml"/><Relationship Id="rId194" Type="http://schemas.openxmlformats.org/officeDocument/2006/relationships/slide" Target="slides/slide192.xml"/><Relationship Id="rId199" Type="http://schemas.openxmlformats.org/officeDocument/2006/relationships/slide" Target="slides/slide197.xml"/><Relationship Id="rId203" Type="http://schemas.openxmlformats.org/officeDocument/2006/relationships/slide" Target="slides/slide201.xml"/><Relationship Id="rId208" Type="http://schemas.openxmlformats.org/officeDocument/2006/relationships/slide" Target="slides/slide206.xml"/><Relationship Id="rId229" Type="http://schemas.openxmlformats.org/officeDocument/2006/relationships/slide" Target="slides/slide227.xml"/><Relationship Id="rId19" Type="http://schemas.openxmlformats.org/officeDocument/2006/relationships/slide" Target="slides/slide17.xml"/><Relationship Id="rId224" Type="http://schemas.openxmlformats.org/officeDocument/2006/relationships/slide" Target="slides/slide222.xml"/><Relationship Id="rId14" Type="http://schemas.openxmlformats.org/officeDocument/2006/relationships/slide" Target="slides/slide12.xml"/><Relationship Id="rId30" Type="http://schemas.openxmlformats.org/officeDocument/2006/relationships/slide" Target="slides/slide28.xml"/><Relationship Id="rId35" Type="http://schemas.openxmlformats.org/officeDocument/2006/relationships/slide" Target="slides/slide33.xml"/><Relationship Id="rId56" Type="http://schemas.openxmlformats.org/officeDocument/2006/relationships/slide" Target="slides/slide54.xml"/><Relationship Id="rId77" Type="http://schemas.openxmlformats.org/officeDocument/2006/relationships/slide" Target="slides/slide75.xml"/><Relationship Id="rId100" Type="http://schemas.openxmlformats.org/officeDocument/2006/relationships/slide" Target="slides/slide98.xml"/><Relationship Id="rId105" Type="http://schemas.openxmlformats.org/officeDocument/2006/relationships/slide" Target="slides/slide103.xml"/><Relationship Id="rId126" Type="http://schemas.openxmlformats.org/officeDocument/2006/relationships/slide" Target="slides/slide124.xml"/><Relationship Id="rId147" Type="http://schemas.openxmlformats.org/officeDocument/2006/relationships/slide" Target="slides/slide145.xml"/><Relationship Id="rId168" Type="http://schemas.openxmlformats.org/officeDocument/2006/relationships/slide" Target="slides/slide166.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slide" Target="slides/slide70.xml"/><Relationship Id="rId93" Type="http://schemas.openxmlformats.org/officeDocument/2006/relationships/slide" Target="slides/slide91.xml"/><Relationship Id="rId98" Type="http://schemas.openxmlformats.org/officeDocument/2006/relationships/slide" Target="slides/slide96.xml"/><Relationship Id="rId121" Type="http://schemas.openxmlformats.org/officeDocument/2006/relationships/slide" Target="slides/slide119.xml"/><Relationship Id="rId142" Type="http://schemas.openxmlformats.org/officeDocument/2006/relationships/slide" Target="slides/slide140.xml"/><Relationship Id="rId163" Type="http://schemas.openxmlformats.org/officeDocument/2006/relationships/slide" Target="slides/slide161.xml"/><Relationship Id="rId184" Type="http://schemas.openxmlformats.org/officeDocument/2006/relationships/slide" Target="slides/slide182.xml"/><Relationship Id="rId189" Type="http://schemas.openxmlformats.org/officeDocument/2006/relationships/slide" Target="slides/slide187.xml"/><Relationship Id="rId219" Type="http://schemas.openxmlformats.org/officeDocument/2006/relationships/slide" Target="slides/slide217.xml"/><Relationship Id="rId3" Type="http://schemas.openxmlformats.org/officeDocument/2006/relationships/slide" Target="slides/slide1.xml"/><Relationship Id="rId214" Type="http://schemas.openxmlformats.org/officeDocument/2006/relationships/slide" Target="slides/slide212.xml"/><Relationship Id="rId230" Type="http://schemas.openxmlformats.org/officeDocument/2006/relationships/slide" Target="slides/slide228.xml"/><Relationship Id="rId235" Type="http://schemas.openxmlformats.org/officeDocument/2006/relationships/viewProps" Target="viewProps.xml"/><Relationship Id="rId25" Type="http://schemas.openxmlformats.org/officeDocument/2006/relationships/slide" Target="slides/slide23.xml"/><Relationship Id="rId46" Type="http://schemas.openxmlformats.org/officeDocument/2006/relationships/slide" Target="slides/slide44.xml"/><Relationship Id="rId67" Type="http://schemas.openxmlformats.org/officeDocument/2006/relationships/slide" Target="slides/slide65.xml"/><Relationship Id="rId116" Type="http://schemas.openxmlformats.org/officeDocument/2006/relationships/slide" Target="slides/slide114.xml"/><Relationship Id="rId137" Type="http://schemas.openxmlformats.org/officeDocument/2006/relationships/slide" Target="slides/slide135.xml"/><Relationship Id="rId158" Type="http://schemas.openxmlformats.org/officeDocument/2006/relationships/slide" Target="slides/slide156.xml"/><Relationship Id="rId20" Type="http://schemas.openxmlformats.org/officeDocument/2006/relationships/slide" Target="slides/slide18.xml"/><Relationship Id="rId41" Type="http://schemas.openxmlformats.org/officeDocument/2006/relationships/slide" Target="slides/slide39.xml"/><Relationship Id="rId62" Type="http://schemas.openxmlformats.org/officeDocument/2006/relationships/slide" Target="slides/slide60.xml"/><Relationship Id="rId83" Type="http://schemas.openxmlformats.org/officeDocument/2006/relationships/slide" Target="slides/slide81.xml"/><Relationship Id="rId88" Type="http://schemas.openxmlformats.org/officeDocument/2006/relationships/slide" Target="slides/slide86.xml"/><Relationship Id="rId111" Type="http://schemas.openxmlformats.org/officeDocument/2006/relationships/slide" Target="slides/slide109.xml"/><Relationship Id="rId132" Type="http://schemas.openxmlformats.org/officeDocument/2006/relationships/slide" Target="slides/slide130.xml"/><Relationship Id="rId153" Type="http://schemas.openxmlformats.org/officeDocument/2006/relationships/slide" Target="slides/slide151.xml"/><Relationship Id="rId174" Type="http://schemas.openxmlformats.org/officeDocument/2006/relationships/slide" Target="slides/slide172.xml"/><Relationship Id="rId179" Type="http://schemas.openxmlformats.org/officeDocument/2006/relationships/slide" Target="slides/slide177.xml"/><Relationship Id="rId195" Type="http://schemas.openxmlformats.org/officeDocument/2006/relationships/slide" Target="slides/slide193.xml"/><Relationship Id="rId209" Type="http://schemas.openxmlformats.org/officeDocument/2006/relationships/slide" Target="slides/slide207.xml"/><Relationship Id="rId190" Type="http://schemas.openxmlformats.org/officeDocument/2006/relationships/slide" Target="slides/slide188.xml"/><Relationship Id="rId204" Type="http://schemas.openxmlformats.org/officeDocument/2006/relationships/slide" Target="slides/slide202.xml"/><Relationship Id="rId220" Type="http://schemas.openxmlformats.org/officeDocument/2006/relationships/slide" Target="slides/slide218.xml"/><Relationship Id="rId225" Type="http://schemas.openxmlformats.org/officeDocument/2006/relationships/slide" Target="slides/slide223.xml"/><Relationship Id="rId15" Type="http://schemas.openxmlformats.org/officeDocument/2006/relationships/slide" Target="slides/slide13.xml"/><Relationship Id="rId36" Type="http://schemas.openxmlformats.org/officeDocument/2006/relationships/slide" Target="slides/slide34.xml"/><Relationship Id="rId57" Type="http://schemas.openxmlformats.org/officeDocument/2006/relationships/slide" Target="slides/slide55.xml"/><Relationship Id="rId106" Type="http://schemas.openxmlformats.org/officeDocument/2006/relationships/slide" Target="slides/slide104.xml"/><Relationship Id="rId127" Type="http://schemas.openxmlformats.org/officeDocument/2006/relationships/slide" Target="slides/slide125.xml"/><Relationship Id="rId10" Type="http://schemas.openxmlformats.org/officeDocument/2006/relationships/slide" Target="slides/slide8.xml"/><Relationship Id="rId31" Type="http://schemas.openxmlformats.org/officeDocument/2006/relationships/slide" Target="slides/slide29.xml"/><Relationship Id="rId52" Type="http://schemas.openxmlformats.org/officeDocument/2006/relationships/slide" Target="slides/slide50.xml"/><Relationship Id="rId73" Type="http://schemas.openxmlformats.org/officeDocument/2006/relationships/slide" Target="slides/slide71.xml"/><Relationship Id="rId78" Type="http://schemas.openxmlformats.org/officeDocument/2006/relationships/slide" Target="slides/slide76.xml"/><Relationship Id="rId94" Type="http://schemas.openxmlformats.org/officeDocument/2006/relationships/slide" Target="slides/slide92.xml"/><Relationship Id="rId99" Type="http://schemas.openxmlformats.org/officeDocument/2006/relationships/slide" Target="slides/slide97.xml"/><Relationship Id="rId101" Type="http://schemas.openxmlformats.org/officeDocument/2006/relationships/slide" Target="slides/slide99.xml"/><Relationship Id="rId122" Type="http://schemas.openxmlformats.org/officeDocument/2006/relationships/slide" Target="slides/slide120.xml"/><Relationship Id="rId143" Type="http://schemas.openxmlformats.org/officeDocument/2006/relationships/slide" Target="slides/slide141.xml"/><Relationship Id="rId148" Type="http://schemas.openxmlformats.org/officeDocument/2006/relationships/slide" Target="slides/slide146.xml"/><Relationship Id="rId164" Type="http://schemas.openxmlformats.org/officeDocument/2006/relationships/slide" Target="slides/slide162.xml"/><Relationship Id="rId169" Type="http://schemas.openxmlformats.org/officeDocument/2006/relationships/slide" Target="slides/slide167.xml"/><Relationship Id="rId185" Type="http://schemas.openxmlformats.org/officeDocument/2006/relationships/slide" Target="slides/slide183.xml"/><Relationship Id="rId4" Type="http://schemas.openxmlformats.org/officeDocument/2006/relationships/slide" Target="slides/slide2.xml"/><Relationship Id="rId9" Type="http://schemas.openxmlformats.org/officeDocument/2006/relationships/slide" Target="slides/slide7.xml"/><Relationship Id="rId180" Type="http://schemas.openxmlformats.org/officeDocument/2006/relationships/slide" Target="slides/slide178.xml"/><Relationship Id="rId210" Type="http://schemas.openxmlformats.org/officeDocument/2006/relationships/slide" Target="slides/slide208.xml"/><Relationship Id="rId215" Type="http://schemas.openxmlformats.org/officeDocument/2006/relationships/slide" Target="slides/slide213.xml"/><Relationship Id="rId236" Type="http://schemas.openxmlformats.org/officeDocument/2006/relationships/theme" Target="theme/theme1.xml"/><Relationship Id="rId26" Type="http://schemas.openxmlformats.org/officeDocument/2006/relationships/slide" Target="slides/slide24.xml"/><Relationship Id="rId231" Type="http://schemas.openxmlformats.org/officeDocument/2006/relationships/slide" Target="slides/slide229.xml"/><Relationship Id="rId47" Type="http://schemas.openxmlformats.org/officeDocument/2006/relationships/slide" Target="slides/slide45.xml"/><Relationship Id="rId68" Type="http://schemas.openxmlformats.org/officeDocument/2006/relationships/slide" Target="slides/slide66.xml"/><Relationship Id="rId89" Type="http://schemas.openxmlformats.org/officeDocument/2006/relationships/slide" Target="slides/slide87.xml"/><Relationship Id="rId112" Type="http://schemas.openxmlformats.org/officeDocument/2006/relationships/slide" Target="slides/slide110.xml"/><Relationship Id="rId133" Type="http://schemas.openxmlformats.org/officeDocument/2006/relationships/slide" Target="slides/slide131.xml"/><Relationship Id="rId154" Type="http://schemas.openxmlformats.org/officeDocument/2006/relationships/slide" Target="slides/slide152.xml"/><Relationship Id="rId175" Type="http://schemas.openxmlformats.org/officeDocument/2006/relationships/slide" Target="slides/slide173.xml"/><Relationship Id="rId196" Type="http://schemas.openxmlformats.org/officeDocument/2006/relationships/slide" Target="slides/slide194.xml"/><Relationship Id="rId200" Type="http://schemas.openxmlformats.org/officeDocument/2006/relationships/slide" Target="slides/slide198.xml"/><Relationship Id="rId16" Type="http://schemas.openxmlformats.org/officeDocument/2006/relationships/slide" Target="slides/slide14.xml"/><Relationship Id="rId221" Type="http://schemas.openxmlformats.org/officeDocument/2006/relationships/slide" Target="slides/slide219.xml"/><Relationship Id="rId37" Type="http://schemas.openxmlformats.org/officeDocument/2006/relationships/slide" Target="slides/slide35.xml"/><Relationship Id="rId58" Type="http://schemas.openxmlformats.org/officeDocument/2006/relationships/slide" Target="slides/slide56.xml"/><Relationship Id="rId79" Type="http://schemas.openxmlformats.org/officeDocument/2006/relationships/slide" Target="slides/slide77.xml"/><Relationship Id="rId102" Type="http://schemas.openxmlformats.org/officeDocument/2006/relationships/slide" Target="slides/slide100.xml"/><Relationship Id="rId123" Type="http://schemas.openxmlformats.org/officeDocument/2006/relationships/slide" Target="slides/slide121.xml"/><Relationship Id="rId144" Type="http://schemas.openxmlformats.org/officeDocument/2006/relationships/slide" Target="slides/slide142.xml"/><Relationship Id="rId90" Type="http://schemas.openxmlformats.org/officeDocument/2006/relationships/slide" Target="slides/slide88.xml"/><Relationship Id="rId165" Type="http://schemas.openxmlformats.org/officeDocument/2006/relationships/slide" Target="slides/slide163.xml"/><Relationship Id="rId186" Type="http://schemas.openxmlformats.org/officeDocument/2006/relationships/slide" Target="slides/slide184.xml"/><Relationship Id="rId211" Type="http://schemas.openxmlformats.org/officeDocument/2006/relationships/slide" Target="slides/slide209.xml"/><Relationship Id="rId232" Type="http://schemas.openxmlformats.org/officeDocument/2006/relationships/slide" Target="slides/slide230.xml"/><Relationship Id="rId27" Type="http://schemas.openxmlformats.org/officeDocument/2006/relationships/slide" Target="slides/slide25.xml"/><Relationship Id="rId48" Type="http://schemas.openxmlformats.org/officeDocument/2006/relationships/slide" Target="slides/slide46.xml"/><Relationship Id="rId69" Type="http://schemas.openxmlformats.org/officeDocument/2006/relationships/slide" Target="slides/slide67.xml"/><Relationship Id="rId113" Type="http://schemas.openxmlformats.org/officeDocument/2006/relationships/slide" Target="slides/slide111.xml"/><Relationship Id="rId134" Type="http://schemas.openxmlformats.org/officeDocument/2006/relationships/slide" Target="slides/slide13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7042" name="Rectangle 2"/>
          <p:cNvSpPr>
            <a:spLocks noGrp="1" noChangeArrowheads="1"/>
          </p:cNvSpPr>
          <p:nvPr>
            <p:ph type="hdr" sz="quarter"/>
          </p:nvPr>
        </p:nvSpPr>
        <p:spPr bwMode="auto">
          <a:xfrm>
            <a:off x="0" y="0"/>
            <a:ext cx="4029075" cy="3508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i="0"/>
            </a:lvl1pPr>
          </a:lstStyle>
          <a:p>
            <a:endParaRPr lang="en-US"/>
          </a:p>
        </p:txBody>
      </p:sp>
      <p:sp>
        <p:nvSpPr>
          <p:cNvPr id="87043" name="Rectangle 3"/>
          <p:cNvSpPr>
            <a:spLocks noGrp="1" noChangeArrowheads="1"/>
          </p:cNvSpPr>
          <p:nvPr>
            <p:ph type="dt" sz="quarter" idx="1"/>
          </p:nvPr>
        </p:nvSpPr>
        <p:spPr bwMode="auto">
          <a:xfrm>
            <a:off x="5265738" y="0"/>
            <a:ext cx="4029075" cy="350838"/>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i="0"/>
            </a:lvl1pPr>
          </a:lstStyle>
          <a:p>
            <a:endParaRPr lang="en-US"/>
          </a:p>
        </p:txBody>
      </p:sp>
      <p:sp>
        <p:nvSpPr>
          <p:cNvPr id="87044" name="Rectangle 4"/>
          <p:cNvSpPr>
            <a:spLocks noGrp="1" noChangeArrowheads="1"/>
          </p:cNvSpPr>
          <p:nvPr>
            <p:ph type="ftr" sz="quarter" idx="2"/>
          </p:nvPr>
        </p:nvSpPr>
        <p:spPr bwMode="auto">
          <a:xfrm>
            <a:off x="0" y="6657975"/>
            <a:ext cx="4029075" cy="3508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i="0"/>
            </a:lvl1pPr>
          </a:lstStyle>
          <a:p>
            <a:endParaRPr lang="en-US"/>
          </a:p>
        </p:txBody>
      </p:sp>
      <p:sp>
        <p:nvSpPr>
          <p:cNvPr id="87045" name="Rectangle 5"/>
          <p:cNvSpPr>
            <a:spLocks noGrp="1" noChangeArrowheads="1"/>
          </p:cNvSpPr>
          <p:nvPr>
            <p:ph type="sldNum" sz="quarter" idx="3"/>
          </p:nvPr>
        </p:nvSpPr>
        <p:spPr bwMode="auto">
          <a:xfrm>
            <a:off x="5265738" y="6657975"/>
            <a:ext cx="4029075" cy="3508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i="0"/>
            </a:lvl1pPr>
          </a:lstStyle>
          <a:p>
            <a:fld id="{19BED3B0-1AFA-49AB-BFE5-CBDA26BEB6EA}" type="slidenum">
              <a:rPr lang="en-US"/>
              <a:pPr/>
              <a:t>‹#›</a:t>
            </a:fld>
            <a:endParaRPr lang="en-US"/>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613" y="3124200"/>
            <a:ext cx="6607175" cy="21558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225" y="5699125"/>
            <a:ext cx="5441950" cy="257175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80F2AD87-BD76-49B4-BBFD-B97882A6D68A}"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A768E7C-1499-4114-AFFF-702E74EC18B5}"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38788" y="893763"/>
            <a:ext cx="1651000" cy="804703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582613" y="893763"/>
            <a:ext cx="4803775" cy="80470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51543F72-EF09-4533-BFEC-BBB50F737F35}"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58726" y="2011680"/>
            <a:ext cx="699516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80F2AD87-BD76-49B4-BBFD-B97882A6D68A}" type="slidenum">
              <a:rPr lang="en-US" smtClean="0"/>
              <a:pPr/>
              <a:t>‹#›</a:t>
            </a:fld>
            <a:endParaRPr lang="en-US"/>
          </a:p>
        </p:txBody>
      </p:sp>
      <p:sp>
        <p:nvSpPr>
          <p:cNvPr id="9" name="Subtitle 8"/>
          <p:cNvSpPr>
            <a:spLocks noGrp="1"/>
          </p:cNvSpPr>
          <p:nvPr>
            <p:ph type="subTitle" idx="1"/>
          </p:nvPr>
        </p:nvSpPr>
        <p:spPr>
          <a:xfrm>
            <a:off x="1165860" y="4886490"/>
            <a:ext cx="544068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952CE7E-1296-4BD6-B6AF-EB1F8865A248}"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360170" y="894080"/>
            <a:ext cx="602361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360170" y="3678086"/>
            <a:ext cx="602361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736080" y="9411124"/>
            <a:ext cx="647700" cy="535517"/>
          </a:xfrm>
        </p:spPr>
        <p:txBody>
          <a:bodyPr/>
          <a:lstStyle/>
          <a:p>
            <a:fld id="{A0EB8D0A-014D-4E85-A7BC-0CD622CE53B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388620" y="2346961"/>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3950970" y="2346961"/>
            <a:ext cx="343281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88F4C3F-724F-4741-A742-8EC8210C2CE1}" type="slidenum">
              <a:rPr lang="en-US" smtClean="0"/>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6995160" cy="1676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8620" y="2251498"/>
            <a:ext cx="343416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3948272" y="2251498"/>
            <a:ext cx="3435509"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88620" y="3464561"/>
            <a:ext cx="343416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3948272" y="3464561"/>
            <a:ext cx="3435509"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9EA087B-9458-4FDB-998C-2928C4DE6DCD}" type="slidenum">
              <a:rPr lang="en-US" smtClean="0"/>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A937EDF-83CF-4C36-B19B-1D4EDFC42351}" type="slidenum">
              <a:rPr lang="en-US" smtClean="0"/>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18D13E9-A332-4CD4-8570-A998DB293DAB}"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0" y="400473"/>
            <a:ext cx="2557066"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8620" y="2235201"/>
            <a:ext cx="2557066"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038792" y="400474"/>
            <a:ext cx="4344988"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40E6C32-5C84-44F5-8C95-F714AC5E832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D952CE7E-1296-4BD6-B6AF-EB1F8865A248}" type="slidenum">
              <a:rPr lang="en-US"/>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54480" y="894080"/>
            <a:ext cx="4663440" cy="766022"/>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554480" y="2686897"/>
            <a:ext cx="466344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554480" y="1711287"/>
            <a:ext cx="466344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D720ED5-0F83-4E90-8004-2AEE55047D90}" type="slidenum">
              <a:rPr lang="en-US" smtClean="0"/>
              <a:pPr/>
              <a:t>‹#›</a:t>
            </a:fld>
            <a:endParaRPr lang="en-US"/>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A768E7C-1499-4114-AFFF-702E74EC18B5}" type="slidenum">
              <a:rPr lang="en-US" smtClean="0"/>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3"/>
            <a:ext cx="1748790" cy="8582237"/>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88620" y="402803"/>
            <a:ext cx="5116830" cy="8582237"/>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1543F72-EF09-4533-BFEC-BBB50F737F35}"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4363" y="6462713"/>
            <a:ext cx="6605587" cy="1998662"/>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614363" y="4262438"/>
            <a:ext cx="6605587" cy="22002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A0EB8D0A-014D-4E85-A7BC-0CD622CE53BB}"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582613" y="2905125"/>
            <a:ext cx="3227387" cy="60356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62400" y="2905125"/>
            <a:ext cx="3227388" cy="603567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B88F4C3F-724F-4741-A742-8EC8210C2CE1}"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88938" y="403225"/>
            <a:ext cx="6994525" cy="16764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938" y="2251075"/>
            <a:ext cx="3433762" cy="93821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8938" y="3189288"/>
            <a:ext cx="3433762" cy="57959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113" y="2251075"/>
            <a:ext cx="3435350" cy="93821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3948113" y="3189288"/>
            <a:ext cx="3435350" cy="57959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49EA087B-9458-4FDB-998C-2928C4DE6DCD}"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BA937EDF-83CF-4C36-B19B-1D4EDFC42351}"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018D13E9-A332-4CD4-8570-A998DB293DAB}"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938" y="400050"/>
            <a:ext cx="2557462" cy="170497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038475" y="400050"/>
            <a:ext cx="4344988" cy="85852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938" y="2105025"/>
            <a:ext cx="2557462" cy="688022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E40E6C32-5C84-44F5-8C95-F714AC5E8323}"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4000" y="7040563"/>
            <a:ext cx="4662488" cy="831850"/>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524000" y="898525"/>
            <a:ext cx="4662488" cy="60356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524000" y="7872413"/>
            <a:ext cx="4662488" cy="11795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ED720ED5-0F83-4E90-8004-2AEE55047D90}"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582613" y="893763"/>
            <a:ext cx="6607175" cy="1676400"/>
          </a:xfrm>
          <a:prstGeom prst="rect">
            <a:avLst/>
          </a:prstGeom>
          <a:noFill/>
          <a:ln w="9525">
            <a:noFill/>
            <a:miter lim="800000"/>
            <a:headEnd/>
            <a:tailEnd/>
          </a:ln>
          <a:effectLst/>
        </p:spPr>
        <p:txBody>
          <a:bodyPr vert="horz" wrap="square" lIns="101882" tIns="50941" rIns="101882" bIns="50941"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582613" y="2905125"/>
            <a:ext cx="6607175" cy="6035675"/>
          </a:xfrm>
          <a:prstGeom prst="rect">
            <a:avLst/>
          </a:prstGeom>
          <a:noFill/>
          <a:ln w="9525">
            <a:noFill/>
            <a:miter lim="800000"/>
            <a:headEnd/>
            <a:tailEnd/>
          </a:ln>
          <a:effectLst/>
        </p:spPr>
        <p:txBody>
          <a:bodyPr vert="horz" wrap="square" lIns="101882" tIns="50941" rIns="101882" bIns="50941"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582613" y="9164638"/>
            <a:ext cx="1619250" cy="669925"/>
          </a:xfrm>
          <a:prstGeom prst="rect">
            <a:avLst/>
          </a:prstGeom>
          <a:noFill/>
          <a:ln w="9525">
            <a:noFill/>
            <a:miter lim="800000"/>
            <a:headEnd/>
            <a:tailEnd/>
          </a:ln>
          <a:effectLst/>
        </p:spPr>
        <p:txBody>
          <a:bodyPr vert="horz" wrap="square" lIns="101882" tIns="50941" rIns="101882" bIns="50941" numCol="1" anchor="t" anchorCtr="0" compatLnSpc="1">
            <a:prstTxWarp prst="textNoShape">
              <a:avLst/>
            </a:prstTxWarp>
          </a:bodyPr>
          <a:lstStyle>
            <a:lvl1pPr defTabSz="1019175">
              <a:defRPr sz="1600" i="0"/>
            </a:lvl1pPr>
          </a:lstStyle>
          <a:p>
            <a:endParaRPr lang="en-US"/>
          </a:p>
        </p:txBody>
      </p:sp>
      <p:sp>
        <p:nvSpPr>
          <p:cNvPr id="1029" name="Rectangle 5"/>
          <p:cNvSpPr>
            <a:spLocks noGrp="1" noChangeArrowheads="1"/>
          </p:cNvSpPr>
          <p:nvPr>
            <p:ph type="ftr" sz="quarter" idx="3"/>
          </p:nvPr>
        </p:nvSpPr>
        <p:spPr bwMode="auto">
          <a:xfrm>
            <a:off x="2655888" y="9164638"/>
            <a:ext cx="2460625" cy="669925"/>
          </a:xfrm>
          <a:prstGeom prst="rect">
            <a:avLst/>
          </a:prstGeom>
          <a:noFill/>
          <a:ln w="9525">
            <a:noFill/>
            <a:miter lim="800000"/>
            <a:headEnd/>
            <a:tailEnd/>
          </a:ln>
          <a:effectLst/>
        </p:spPr>
        <p:txBody>
          <a:bodyPr vert="horz" wrap="square" lIns="101882" tIns="50941" rIns="101882" bIns="50941" numCol="1" anchor="t" anchorCtr="0" compatLnSpc="1">
            <a:prstTxWarp prst="textNoShape">
              <a:avLst/>
            </a:prstTxWarp>
          </a:bodyPr>
          <a:lstStyle>
            <a:lvl1pPr algn="ctr" defTabSz="1019175">
              <a:defRPr sz="1600" i="0"/>
            </a:lvl1pPr>
          </a:lstStyle>
          <a:p>
            <a:endParaRPr lang="en-US"/>
          </a:p>
        </p:txBody>
      </p:sp>
      <p:sp>
        <p:nvSpPr>
          <p:cNvPr id="1030" name="Rectangle 6"/>
          <p:cNvSpPr>
            <a:spLocks noGrp="1" noChangeArrowheads="1"/>
          </p:cNvSpPr>
          <p:nvPr>
            <p:ph type="sldNum" sz="quarter" idx="4"/>
          </p:nvPr>
        </p:nvSpPr>
        <p:spPr bwMode="auto">
          <a:xfrm>
            <a:off x="5570538" y="9164638"/>
            <a:ext cx="1619250" cy="669925"/>
          </a:xfrm>
          <a:prstGeom prst="rect">
            <a:avLst/>
          </a:prstGeom>
          <a:noFill/>
          <a:ln w="9525">
            <a:noFill/>
            <a:miter lim="800000"/>
            <a:headEnd/>
            <a:tailEnd/>
          </a:ln>
          <a:effectLst/>
        </p:spPr>
        <p:txBody>
          <a:bodyPr vert="horz" wrap="square" lIns="101882" tIns="50941" rIns="101882" bIns="50941" numCol="1" anchor="t" anchorCtr="0" compatLnSpc="1">
            <a:prstTxWarp prst="textNoShape">
              <a:avLst/>
            </a:prstTxWarp>
          </a:bodyPr>
          <a:lstStyle>
            <a:lvl1pPr algn="r" defTabSz="1019175">
              <a:defRPr sz="1600" i="0"/>
            </a:lvl1pPr>
          </a:lstStyle>
          <a:p>
            <a:fld id="{550E84F9-C2CB-4CBF-88AA-0FF2CF8AF7B1}"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9175" rtl="0" eaLnBrk="0" fontAlgn="base" hangingPunct="0">
        <a:spcBef>
          <a:spcPct val="0"/>
        </a:spcBef>
        <a:spcAft>
          <a:spcPct val="0"/>
        </a:spcAft>
        <a:defRPr sz="4900">
          <a:solidFill>
            <a:schemeClr val="tx2"/>
          </a:solidFill>
          <a:latin typeface="+mj-lt"/>
          <a:ea typeface="+mj-ea"/>
          <a:cs typeface="+mj-cs"/>
        </a:defRPr>
      </a:lvl1pPr>
      <a:lvl2pPr algn="ctr" defTabSz="1019175" rtl="0" eaLnBrk="0" fontAlgn="base" hangingPunct="0">
        <a:spcBef>
          <a:spcPct val="0"/>
        </a:spcBef>
        <a:spcAft>
          <a:spcPct val="0"/>
        </a:spcAft>
        <a:defRPr sz="4900">
          <a:solidFill>
            <a:schemeClr val="tx2"/>
          </a:solidFill>
          <a:latin typeface="Times New Roman" pitchFamily="18" charset="0"/>
        </a:defRPr>
      </a:lvl2pPr>
      <a:lvl3pPr algn="ctr" defTabSz="1019175" rtl="0" eaLnBrk="0" fontAlgn="base" hangingPunct="0">
        <a:spcBef>
          <a:spcPct val="0"/>
        </a:spcBef>
        <a:spcAft>
          <a:spcPct val="0"/>
        </a:spcAft>
        <a:defRPr sz="4900">
          <a:solidFill>
            <a:schemeClr val="tx2"/>
          </a:solidFill>
          <a:latin typeface="Times New Roman" pitchFamily="18" charset="0"/>
        </a:defRPr>
      </a:lvl3pPr>
      <a:lvl4pPr algn="ctr" defTabSz="1019175" rtl="0" eaLnBrk="0" fontAlgn="base" hangingPunct="0">
        <a:spcBef>
          <a:spcPct val="0"/>
        </a:spcBef>
        <a:spcAft>
          <a:spcPct val="0"/>
        </a:spcAft>
        <a:defRPr sz="4900">
          <a:solidFill>
            <a:schemeClr val="tx2"/>
          </a:solidFill>
          <a:latin typeface="Times New Roman" pitchFamily="18" charset="0"/>
        </a:defRPr>
      </a:lvl4pPr>
      <a:lvl5pPr algn="ctr" defTabSz="1019175" rtl="0" eaLnBrk="0" fontAlgn="base" hangingPunct="0">
        <a:spcBef>
          <a:spcPct val="0"/>
        </a:spcBef>
        <a:spcAft>
          <a:spcPct val="0"/>
        </a:spcAft>
        <a:defRPr sz="4900">
          <a:solidFill>
            <a:schemeClr val="tx2"/>
          </a:solidFill>
          <a:latin typeface="Times New Roman" pitchFamily="18" charset="0"/>
        </a:defRPr>
      </a:lvl5pPr>
      <a:lvl6pPr marL="457200" algn="ctr" defTabSz="1019175" rtl="0" eaLnBrk="0" fontAlgn="base" hangingPunct="0">
        <a:spcBef>
          <a:spcPct val="0"/>
        </a:spcBef>
        <a:spcAft>
          <a:spcPct val="0"/>
        </a:spcAft>
        <a:defRPr sz="4900">
          <a:solidFill>
            <a:schemeClr val="tx2"/>
          </a:solidFill>
          <a:latin typeface="Times New Roman" pitchFamily="18" charset="0"/>
        </a:defRPr>
      </a:lvl6pPr>
      <a:lvl7pPr marL="914400" algn="ctr" defTabSz="1019175" rtl="0" eaLnBrk="0" fontAlgn="base" hangingPunct="0">
        <a:spcBef>
          <a:spcPct val="0"/>
        </a:spcBef>
        <a:spcAft>
          <a:spcPct val="0"/>
        </a:spcAft>
        <a:defRPr sz="4900">
          <a:solidFill>
            <a:schemeClr val="tx2"/>
          </a:solidFill>
          <a:latin typeface="Times New Roman" pitchFamily="18" charset="0"/>
        </a:defRPr>
      </a:lvl7pPr>
      <a:lvl8pPr marL="1371600" algn="ctr" defTabSz="1019175" rtl="0" eaLnBrk="0" fontAlgn="base" hangingPunct="0">
        <a:spcBef>
          <a:spcPct val="0"/>
        </a:spcBef>
        <a:spcAft>
          <a:spcPct val="0"/>
        </a:spcAft>
        <a:defRPr sz="4900">
          <a:solidFill>
            <a:schemeClr val="tx2"/>
          </a:solidFill>
          <a:latin typeface="Times New Roman" pitchFamily="18" charset="0"/>
        </a:defRPr>
      </a:lvl8pPr>
      <a:lvl9pPr marL="1828800" algn="ctr" defTabSz="1019175" rtl="0" eaLnBrk="0" fontAlgn="base" hangingPunct="0">
        <a:spcBef>
          <a:spcPct val="0"/>
        </a:spcBef>
        <a:spcAft>
          <a:spcPct val="0"/>
        </a:spcAft>
        <a:defRPr sz="4900">
          <a:solidFill>
            <a:schemeClr val="tx2"/>
          </a:solidFill>
          <a:latin typeface="Times New Roman" pitchFamily="18" charset="0"/>
        </a:defRPr>
      </a:lvl9pPr>
    </p:titleStyle>
    <p:bodyStyle>
      <a:lvl1pPr marL="382588" indent="-382588" algn="l" defTabSz="1019175" rtl="0" eaLnBrk="0" fontAlgn="base" hangingPunct="0">
        <a:spcBef>
          <a:spcPct val="20000"/>
        </a:spcBef>
        <a:spcAft>
          <a:spcPct val="0"/>
        </a:spcAft>
        <a:buChar char="•"/>
        <a:defRPr sz="3600">
          <a:solidFill>
            <a:schemeClr val="tx1"/>
          </a:solidFill>
          <a:latin typeface="+mn-lt"/>
          <a:ea typeface="+mn-ea"/>
          <a:cs typeface="+mn-cs"/>
        </a:defRPr>
      </a:lvl1pPr>
      <a:lvl2pPr marL="827088" indent="-317500" algn="l" defTabSz="1019175" rtl="0" eaLnBrk="0" fontAlgn="base" hangingPunct="0">
        <a:spcBef>
          <a:spcPct val="20000"/>
        </a:spcBef>
        <a:spcAft>
          <a:spcPct val="0"/>
        </a:spcAft>
        <a:buChar char="–"/>
        <a:defRPr sz="3100">
          <a:solidFill>
            <a:schemeClr val="tx1"/>
          </a:solidFill>
          <a:latin typeface="+mn-lt"/>
        </a:defRPr>
      </a:lvl2pPr>
      <a:lvl3pPr marL="1273175" indent="-254000" algn="l" defTabSz="1019175" rtl="0" eaLnBrk="0" fontAlgn="base" hangingPunct="0">
        <a:spcBef>
          <a:spcPct val="20000"/>
        </a:spcBef>
        <a:spcAft>
          <a:spcPct val="0"/>
        </a:spcAft>
        <a:buChar char="•"/>
        <a:defRPr sz="2700">
          <a:solidFill>
            <a:schemeClr val="tx1"/>
          </a:solidFill>
          <a:latin typeface="+mn-lt"/>
        </a:defRPr>
      </a:lvl3pPr>
      <a:lvl4pPr marL="1782763" indent="-254000" algn="l" defTabSz="1019175" rtl="0" eaLnBrk="0" fontAlgn="base" hangingPunct="0">
        <a:spcBef>
          <a:spcPct val="20000"/>
        </a:spcBef>
        <a:spcAft>
          <a:spcPct val="0"/>
        </a:spcAft>
        <a:buChar char="–"/>
        <a:defRPr sz="2200">
          <a:solidFill>
            <a:schemeClr val="tx1"/>
          </a:solidFill>
          <a:latin typeface="+mn-lt"/>
        </a:defRPr>
      </a:lvl4pPr>
      <a:lvl5pPr marL="2292350" indent="-254000" algn="l" defTabSz="1019175" rtl="0" eaLnBrk="0" fontAlgn="base" hangingPunct="0">
        <a:spcBef>
          <a:spcPct val="20000"/>
        </a:spcBef>
        <a:spcAft>
          <a:spcPct val="0"/>
        </a:spcAft>
        <a:buChar char="»"/>
        <a:defRPr sz="2200">
          <a:solidFill>
            <a:schemeClr val="tx1"/>
          </a:solidFill>
          <a:latin typeface="+mn-lt"/>
        </a:defRPr>
      </a:lvl5pPr>
      <a:lvl6pPr marL="2749550" indent="-254000" algn="l" defTabSz="1019175" rtl="0" eaLnBrk="0" fontAlgn="base" hangingPunct="0">
        <a:spcBef>
          <a:spcPct val="20000"/>
        </a:spcBef>
        <a:spcAft>
          <a:spcPct val="0"/>
        </a:spcAft>
        <a:buChar char="»"/>
        <a:defRPr sz="2200">
          <a:solidFill>
            <a:schemeClr val="tx1"/>
          </a:solidFill>
          <a:latin typeface="+mn-lt"/>
        </a:defRPr>
      </a:lvl6pPr>
      <a:lvl7pPr marL="3206750" indent="-254000" algn="l" defTabSz="1019175" rtl="0" eaLnBrk="0" fontAlgn="base" hangingPunct="0">
        <a:spcBef>
          <a:spcPct val="20000"/>
        </a:spcBef>
        <a:spcAft>
          <a:spcPct val="0"/>
        </a:spcAft>
        <a:buChar char="»"/>
        <a:defRPr sz="2200">
          <a:solidFill>
            <a:schemeClr val="tx1"/>
          </a:solidFill>
          <a:latin typeface="+mn-lt"/>
        </a:defRPr>
      </a:lvl7pPr>
      <a:lvl8pPr marL="3663950" indent="-254000" algn="l" defTabSz="1019175" rtl="0" eaLnBrk="0" fontAlgn="base" hangingPunct="0">
        <a:spcBef>
          <a:spcPct val="20000"/>
        </a:spcBef>
        <a:spcAft>
          <a:spcPct val="0"/>
        </a:spcAft>
        <a:buChar char="»"/>
        <a:defRPr sz="2200">
          <a:solidFill>
            <a:schemeClr val="tx1"/>
          </a:solidFill>
          <a:latin typeface="+mn-lt"/>
        </a:defRPr>
      </a:lvl8pPr>
      <a:lvl9pPr marL="4121150" indent="-254000" algn="l" defTabSz="1019175" rtl="0" eaLnBrk="0" fontAlgn="base" hangingPunct="0">
        <a:spcBef>
          <a:spcPct val="20000"/>
        </a:spcBef>
        <a:spcAft>
          <a:spcPct val="0"/>
        </a:spcAft>
        <a:buChar char="»"/>
        <a:defRPr sz="22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88620" y="402802"/>
            <a:ext cx="699516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88620" y="2346960"/>
            <a:ext cx="6995160" cy="690676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388620" y="9411124"/>
            <a:ext cx="1813560" cy="535517"/>
          </a:xfrm>
          <a:prstGeom prst="rect">
            <a:avLst/>
          </a:prstGeom>
        </p:spPr>
        <p:txBody>
          <a:bodyPr vert="horz" anchor="b"/>
          <a:lstStyle>
            <a:lvl1pPr algn="l" eaLnBrk="1" latinLnBrk="0" hangingPunct="1">
              <a:defRPr kumimoji="0" sz="1200">
                <a:solidFill>
                  <a:schemeClr val="tx1">
                    <a:shade val="50000"/>
                  </a:schemeClr>
                </a:solidFill>
              </a:defRPr>
            </a:lvl1pPr>
          </a:lstStyle>
          <a:p>
            <a:endParaRPr lang="en-US"/>
          </a:p>
        </p:txBody>
      </p:sp>
      <p:sp>
        <p:nvSpPr>
          <p:cNvPr id="3" name="Footer Placeholder 2"/>
          <p:cNvSpPr>
            <a:spLocks noGrp="1"/>
          </p:cNvSpPr>
          <p:nvPr>
            <p:ph type="ftr" sz="quarter" idx="3"/>
          </p:nvPr>
        </p:nvSpPr>
        <p:spPr>
          <a:xfrm>
            <a:off x="2655570" y="9411124"/>
            <a:ext cx="246126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736080" y="9411124"/>
            <a:ext cx="6477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550E84F9-C2CB-4CBF-88AA-0FF2CF8AF7B1}"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8.xml.rels><?xml version="1.0" encoding="UTF-8" standalone="yes"?>
<Relationships xmlns="http://schemas.openxmlformats.org/package/2006/relationships"><Relationship Id="rId2" Type="http://schemas.openxmlformats.org/officeDocument/2006/relationships/hyperlink" Target="http://sermonspice.com/catalog/product_info.php?products_id=114" TargetMode="External"/><Relationship Id="rId1" Type="http://schemas.openxmlformats.org/officeDocument/2006/relationships/slideLayout" Target="../slideLayouts/slideLayout4.xml"/></Relationships>
</file>

<file path=ppt/slides/_rels/slide229.xml.rels><?xml version="1.0" encoding="UTF-8" standalone="yes"?>
<Relationships xmlns="http://schemas.openxmlformats.org/package/2006/relationships"><Relationship Id="rId2" Type="http://schemas.openxmlformats.org/officeDocument/2006/relationships/hyperlink" Target="http://www.persecution.org/" TargetMode="Externa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hyperlink" Target="http://justus.anglican.org/resources/bio" TargetMode="External"/><Relationship Id="rId2" Type="http://schemas.openxmlformats.org/officeDocument/2006/relationships/hyperlink" Target="http://www.persecution.org/" TargetMode="External"/><Relationship Id="rId1" Type="http://schemas.openxmlformats.org/officeDocument/2006/relationships/slideLayout" Target="../slideLayouts/slideLayout2.xml"/><Relationship Id="rId4" Type="http://schemas.openxmlformats.org/officeDocument/2006/relationships/hyperlink" Target="http://www.newadvent.org/fathers" TargetMode="External"/></Relationships>
</file>

<file path=ppt/slides/_rels/slide25.xml.rels><?xml version="1.0" encoding="UTF-8" standalone="yes"?>
<Relationships xmlns="http://schemas.openxmlformats.org/package/2006/relationships"><Relationship Id="rId2" Type="http://schemas.openxmlformats.org/officeDocument/2006/relationships/hyperlink" Target="http://justus.anglican.org/resources/bio/108.html" TargetMode="Externa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http://justus.anglican.org/resources/bio/108.html" TargetMode="External"/><Relationship Id="rId2" Type="http://schemas.openxmlformats.org/officeDocument/2006/relationships/hyperlink" Target="http://justus.anglican.org/resources/bio/270.html" TargetMode="Externa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hyperlink" Target="http://justus.anglican.org/resources/bio/117.html" TargetMode="Externa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0.xml.rels><?xml version="1.0" encoding="UTF-8" standalone="yes"?>
<Relationships xmlns="http://schemas.openxmlformats.org/package/2006/relationships"><Relationship Id="rId2" Type="http://schemas.openxmlformats.org/officeDocument/2006/relationships/hyperlink" Target="mailto:lhawkins@vom-usa.org" TargetMode="Externa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hyperlink" Target="http://www.persecution.org/" TargetMode="Externa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a:xfrm>
            <a:off x="388620" y="1564640"/>
            <a:ext cx="6995160" cy="5029200"/>
          </a:xfrm>
        </p:spPr>
        <p:txBody>
          <a:bodyPr/>
          <a:lstStyle/>
          <a:p>
            <a:pPr eaLnBrk="1" hangingPunct="1"/>
            <a:r>
              <a:rPr lang="en-US" i="1" smtClean="0">
                <a:solidFill>
                  <a:schemeClr val="tx1"/>
                </a:solidFill>
                <a:latin typeface="Times New Roman" pitchFamily="18" charset="0"/>
                <a:cs typeface="Times New Roman" pitchFamily="18" charset="0"/>
              </a:rPr>
              <a:t>The Good Shepherd Ministry</a:t>
            </a:r>
            <a:br>
              <a:rPr lang="en-US" i="1" smtClean="0">
                <a:solidFill>
                  <a:schemeClr val="tx1"/>
                </a:solidFill>
                <a:latin typeface="Times New Roman" pitchFamily="18" charset="0"/>
                <a:cs typeface="Times New Roman" pitchFamily="18" charset="0"/>
              </a:rPr>
            </a:br>
            <a:r>
              <a:rPr lang="en-US" sz="4000" i="1" smtClean="0">
                <a:solidFill>
                  <a:schemeClr val="tx1"/>
                </a:solidFill>
                <a:latin typeface="Times New Roman" pitchFamily="18" charset="0"/>
                <a:cs typeface="Times New Roman" pitchFamily="18" charset="0"/>
              </a:rPr>
              <a:t>Psalm 23</a:t>
            </a:r>
            <a:r>
              <a:rPr lang="en-US" i="1" smtClean="0">
                <a:solidFill>
                  <a:schemeClr val="tx1"/>
                </a:solidFill>
                <a:latin typeface="Times New Roman" pitchFamily="18" charset="0"/>
                <a:cs typeface="Times New Roman" pitchFamily="18" charset="0"/>
              </a:rPr>
              <a:t/>
            </a:r>
            <a:br>
              <a:rPr lang="en-US" i="1" smtClean="0">
                <a:solidFill>
                  <a:schemeClr val="tx1"/>
                </a:solidFill>
                <a:latin typeface="Times New Roman" pitchFamily="18" charset="0"/>
                <a:cs typeface="Times New Roman" pitchFamily="18" charset="0"/>
              </a:rPr>
            </a:br>
            <a:r>
              <a:rPr lang="en-US" sz="4000" i="1" smtClean="0">
                <a:solidFill>
                  <a:schemeClr val="tx1"/>
                </a:solidFill>
                <a:latin typeface="Times New Roman" pitchFamily="18" charset="0"/>
                <a:cs typeface="Times New Roman" pitchFamily="18" charset="0"/>
              </a:rPr>
              <a:t/>
            </a:r>
            <a:br>
              <a:rPr lang="en-US" sz="4000" i="1" smtClean="0">
                <a:solidFill>
                  <a:schemeClr val="tx1"/>
                </a:solidFill>
                <a:latin typeface="Times New Roman" pitchFamily="18" charset="0"/>
                <a:cs typeface="Times New Roman" pitchFamily="18" charset="0"/>
              </a:rPr>
            </a:br>
            <a:r>
              <a:rPr lang="en-US" sz="3200" i="1" smtClean="0">
                <a:solidFill>
                  <a:schemeClr val="tx1"/>
                </a:solidFill>
                <a:latin typeface="Times New Roman" pitchFamily="18" charset="0"/>
                <a:cs typeface="Times New Roman" pitchFamily="18" charset="0"/>
              </a:rPr>
              <a:t>Christian</a:t>
            </a:r>
            <a:r>
              <a:rPr lang="en-US" sz="2800" i="1" smtClean="0">
                <a:solidFill>
                  <a:schemeClr val="tx1"/>
                </a:solidFill>
                <a:latin typeface="Times New Roman" pitchFamily="18" charset="0"/>
                <a:cs typeface="Times New Roman" pitchFamily="18" charset="0"/>
              </a:rPr>
              <a:t> </a:t>
            </a:r>
            <a:br>
              <a:rPr lang="en-US" sz="2800" i="1" smtClean="0">
                <a:solidFill>
                  <a:schemeClr val="tx1"/>
                </a:solidFill>
                <a:latin typeface="Times New Roman" pitchFamily="18" charset="0"/>
                <a:cs typeface="Times New Roman" pitchFamily="18" charset="0"/>
              </a:rPr>
            </a:br>
            <a:r>
              <a:rPr lang="en-US" sz="2800" i="1" smtClean="0">
                <a:solidFill>
                  <a:schemeClr val="tx1"/>
                </a:solidFill>
                <a:latin typeface="Times New Roman" pitchFamily="18" charset="0"/>
                <a:cs typeface="Times New Roman" pitchFamily="18" charset="0"/>
              </a:rPr>
              <a:t/>
            </a:r>
            <a:br>
              <a:rPr lang="en-US" sz="2800" i="1" smtClean="0">
                <a:solidFill>
                  <a:schemeClr val="tx1"/>
                </a:solidFill>
                <a:latin typeface="Times New Roman" pitchFamily="18" charset="0"/>
                <a:cs typeface="Times New Roman" pitchFamily="18" charset="0"/>
              </a:rPr>
            </a:br>
            <a:r>
              <a:rPr lang="en-US" sz="3200" i="1" smtClean="0">
                <a:solidFill>
                  <a:schemeClr val="tx1"/>
                </a:solidFill>
                <a:latin typeface="Times New Roman" pitchFamily="18" charset="0"/>
                <a:cs typeface="Times New Roman" pitchFamily="18" charset="0"/>
              </a:rPr>
              <a:t>Spiritual Direction/Retreats/Bible Studies</a:t>
            </a:r>
          </a:p>
        </p:txBody>
      </p:sp>
      <p:sp>
        <p:nvSpPr>
          <p:cNvPr id="2051" name="Rectangle 3"/>
          <p:cNvSpPr>
            <a:spLocks noGrp="1" noChangeArrowheads="1"/>
          </p:cNvSpPr>
          <p:nvPr>
            <p:ph idx="1"/>
          </p:nvPr>
        </p:nvSpPr>
        <p:spPr>
          <a:xfrm>
            <a:off x="388620" y="8046720"/>
            <a:ext cx="6995160" cy="1005840"/>
          </a:xfrm>
        </p:spPr>
        <p:txBody>
          <a:bodyPr/>
          <a:lstStyle/>
          <a:p>
            <a:pPr algn="ctr" eaLnBrk="1" hangingPunct="1">
              <a:buFontTx/>
              <a:buNone/>
            </a:pPr>
            <a:r>
              <a:rPr lang="en-US" sz="2800" i="1" smtClean="0">
                <a:latin typeface="Times New Roman" pitchFamily="18" charset="0"/>
                <a:cs typeface="Times New Roman" pitchFamily="18" charset="0"/>
              </a:rPr>
              <a:t>The Wise Still Seek Him Today</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2"/>
          <p:cNvSpPr>
            <a:spLocks noGrp="1" noChangeArrowheads="1"/>
          </p:cNvSpPr>
          <p:nvPr>
            <p:ph type="title"/>
          </p:nvPr>
        </p:nvSpPr>
        <p:spPr>
          <a:xfrm>
            <a:off x="609600" y="685800"/>
            <a:ext cx="6607175" cy="1066800"/>
          </a:xfrm>
        </p:spPr>
        <p:txBody>
          <a:bodyPr/>
          <a:lstStyle/>
          <a:p>
            <a:r>
              <a:rPr lang="en-US">
                <a:solidFill>
                  <a:srgbClr val="008080"/>
                </a:solidFill>
              </a:rPr>
              <a:t>Peter</a:t>
            </a:r>
          </a:p>
        </p:txBody>
      </p:sp>
      <p:sp>
        <p:nvSpPr>
          <p:cNvPr id="116739" name="Rectangle 3"/>
          <p:cNvSpPr>
            <a:spLocks noGrp="1" noChangeArrowheads="1"/>
          </p:cNvSpPr>
          <p:nvPr>
            <p:ph type="body" idx="1"/>
          </p:nvPr>
        </p:nvSpPr>
        <p:spPr>
          <a:xfrm>
            <a:off x="582613" y="2209800"/>
            <a:ext cx="6607175" cy="7010400"/>
          </a:xfrm>
        </p:spPr>
        <p:txBody>
          <a:bodyPr/>
          <a:lstStyle/>
          <a:p>
            <a:pPr>
              <a:lnSpc>
                <a:spcPct val="90000"/>
              </a:lnSpc>
            </a:pPr>
            <a:r>
              <a:rPr lang="en-US" sz="2800"/>
              <a:t>Peter denied his Lord three times – as Jesus said he would.</a:t>
            </a:r>
          </a:p>
          <a:p>
            <a:pPr>
              <a:lnSpc>
                <a:spcPct val="90000"/>
              </a:lnSpc>
            </a:pPr>
            <a:r>
              <a:rPr lang="en-US" sz="2800"/>
              <a:t>Jesus said to Peter and two other disciples in the Garden of Gethsemane:  </a:t>
            </a:r>
          </a:p>
          <a:p>
            <a:pPr lvl="1">
              <a:lnSpc>
                <a:spcPct val="90000"/>
              </a:lnSpc>
            </a:pPr>
            <a:r>
              <a:rPr lang="en-US" sz="2800"/>
              <a:t>“Mar 14:37  And he cometh, and findeth them sleeping, and saith unto Peter, Simon, sleepest thou? couldest not thou watch one hour? </a:t>
            </a:r>
          </a:p>
          <a:p>
            <a:pPr lvl="1">
              <a:lnSpc>
                <a:spcPct val="90000"/>
              </a:lnSpc>
            </a:pPr>
            <a:r>
              <a:rPr lang="en-US" sz="2800"/>
              <a:t>Mar 14:38  Watch ye and pray, lest ye enter into temptation. The spirit truly </a:t>
            </a:r>
            <a:r>
              <a:rPr lang="en-US" sz="2800" i="1"/>
              <a:t>[is]</a:t>
            </a:r>
            <a:r>
              <a:rPr lang="en-US" sz="2800"/>
              <a:t> ready, but the flesh </a:t>
            </a:r>
            <a:r>
              <a:rPr lang="en-US" sz="2800" i="1"/>
              <a:t>[is]</a:t>
            </a:r>
            <a:r>
              <a:rPr lang="en-US" sz="2800"/>
              <a:t> weak.</a:t>
            </a:r>
            <a:r>
              <a:rPr lang="en-US" sz="2000"/>
              <a:t> </a:t>
            </a:r>
            <a:endParaRPr lang="en-US" sz="2200"/>
          </a:p>
          <a:p>
            <a:pPr>
              <a:lnSpc>
                <a:spcPct val="90000"/>
              </a:lnSpc>
            </a:pPr>
            <a:r>
              <a:rPr lang="en-US" sz="2800"/>
              <a:t>The three disciples slept, and then Peter denied the Lord because he did not watch and pray.</a:t>
            </a:r>
          </a:p>
          <a:p>
            <a:pPr>
              <a:lnSpc>
                <a:spcPct val="90000"/>
              </a:lnSpc>
            </a:pPr>
            <a:r>
              <a:rPr lang="en-US" sz="2800"/>
              <a:t>Peter loved his Lord, but the flesh is weak.</a:t>
            </a:r>
          </a:p>
          <a:p>
            <a:pPr algn="r">
              <a:lnSpc>
                <a:spcPct val="90000"/>
              </a:lnSpc>
            </a:pPr>
            <a:r>
              <a:rPr lang="en-US" sz="1600"/>
              <a:t>Next</a:t>
            </a:r>
          </a:p>
        </p:txBody>
      </p:sp>
      <p:sp>
        <p:nvSpPr>
          <p:cNvPr id="116740" name="Rectangle 4"/>
          <p:cNvSpPr>
            <a:spLocks noChangeArrowheads="1"/>
          </p:cNvSpPr>
          <p:nvPr/>
        </p:nvSpPr>
        <p:spPr bwMode="auto">
          <a:xfrm>
            <a:off x="609600" y="1981200"/>
            <a:ext cx="6629400" cy="7239000"/>
          </a:xfrm>
          <a:prstGeom prst="rect">
            <a:avLst/>
          </a:prstGeom>
          <a:noFill/>
          <a:ln w="9525">
            <a:solidFill>
              <a:srgbClr val="0066CC"/>
            </a:solidFill>
            <a:miter lim="800000"/>
            <a:headEnd/>
            <a:tailEnd/>
          </a:ln>
          <a:effectLst/>
        </p:spPr>
        <p:txBody>
          <a:bodyPr wrap="none" anchor="ctr"/>
          <a:lstStyle/>
          <a:p>
            <a:endParaRPr lang="en-US"/>
          </a:p>
        </p:txBody>
      </p:sp>
    </p:spTree>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8834" name="Rectangle 2"/>
          <p:cNvSpPr>
            <a:spLocks noGrp="1" noChangeArrowheads="1"/>
          </p:cNvSpPr>
          <p:nvPr>
            <p:ph type="title"/>
          </p:nvPr>
        </p:nvSpPr>
        <p:spPr>
          <a:xfrm>
            <a:off x="609600" y="609600"/>
            <a:ext cx="6607175" cy="1011238"/>
          </a:xfrm>
        </p:spPr>
        <p:txBody>
          <a:bodyPr/>
          <a:lstStyle/>
          <a:p>
            <a:r>
              <a:rPr lang="en-US">
                <a:solidFill>
                  <a:srgbClr val="800080"/>
                </a:solidFill>
              </a:rPr>
              <a:t>Soldier of the Cross</a:t>
            </a:r>
          </a:p>
        </p:txBody>
      </p:sp>
      <p:sp>
        <p:nvSpPr>
          <p:cNvPr id="248835" name="Rectangle 3"/>
          <p:cNvSpPr>
            <a:spLocks noGrp="1" noChangeArrowheads="1"/>
          </p:cNvSpPr>
          <p:nvPr>
            <p:ph type="body" idx="1"/>
          </p:nvPr>
        </p:nvSpPr>
        <p:spPr>
          <a:xfrm>
            <a:off x="582613" y="1752600"/>
            <a:ext cx="6607175" cy="7620000"/>
          </a:xfrm>
        </p:spPr>
        <p:txBody>
          <a:bodyPr/>
          <a:lstStyle/>
          <a:p>
            <a:pPr>
              <a:lnSpc>
                <a:spcPct val="80000"/>
              </a:lnSpc>
            </a:pPr>
            <a:r>
              <a:rPr lang="en-US" sz="2800"/>
              <a:t>2Ti 2:1  Thou therefore, my son, be strong in the grace that is in Christ Jesus. </a:t>
            </a:r>
          </a:p>
          <a:p>
            <a:pPr>
              <a:lnSpc>
                <a:spcPct val="80000"/>
              </a:lnSpc>
            </a:pPr>
            <a:r>
              <a:rPr lang="en-US" sz="2800"/>
              <a:t>2Ti 2:2  And the things that thou hast heard of me among many witnesses, the same commit thou to faithful men, who shall be able to teach others also. </a:t>
            </a:r>
          </a:p>
          <a:p>
            <a:pPr>
              <a:lnSpc>
                <a:spcPct val="80000"/>
              </a:lnSpc>
            </a:pPr>
            <a:r>
              <a:rPr lang="en-US" sz="2800"/>
              <a:t>2Ti 2:3  Thou therefore endure hardness, as a good soldier of Jesus Christ. </a:t>
            </a:r>
          </a:p>
          <a:p>
            <a:pPr>
              <a:lnSpc>
                <a:spcPct val="80000"/>
              </a:lnSpc>
            </a:pPr>
            <a:r>
              <a:rPr lang="en-US" sz="2800"/>
              <a:t>2Ti 2:4  No man that warreth entangleth himself with the affairs of </a:t>
            </a:r>
            <a:r>
              <a:rPr lang="en-US" sz="2800" i="1"/>
              <a:t>[this]</a:t>
            </a:r>
            <a:r>
              <a:rPr lang="en-US" sz="2800"/>
              <a:t> life; that he may please him who hath chosen him to be a soldier. </a:t>
            </a:r>
          </a:p>
          <a:p>
            <a:pPr>
              <a:lnSpc>
                <a:spcPct val="80000"/>
              </a:lnSpc>
            </a:pPr>
            <a:r>
              <a:rPr lang="en-US" sz="2800"/>
              <a:t>2Ti 2:5  And if a man also strive for masteries, </a:t>
            </a:r>
            <a:r>
              <a:rPr lang="en-US" sz="2800" i="1"/>
              <a:t>[yet]</a:t>
            </a:r>
            <a:r>
              <a:rPr lang="en-US" sz="2800"/>
              <a:t> is he not crowned, except he strive lawfully. </a:t>
            </a:r>
          </a:p>
          <a:p>
            <a:pPr>
              <a:lnSpc>
                <a:spcPct val="80000"/>
              </a:lnSpc>
            </a:pPr>
            <a:r>
              <a:rPr lang="en-US" sz="2800"/>
              <a:t>2Ti 2:6  The husbandman that laboureth must be first partaker of the fruits. </a:t>
            </a:r>
          </a:p>
          <a:p>
            <a:pPr>
              <a:lnSpc>
                <a:spcPct val="80000"/>
              </a:lnSpc>
            </a:pPr>
            <a:r>
              <a:rPr lang="en-US" sz="2800"/>
              <a:t>2Ti 2:7  Consider what I say; and the Lord give thee understanding in all things. </a:t>
            </a:r>
          </a:p>
        </p:txBody>
      </p:sp>
      <p:sp>
        <p:nvSpPr>
          <p:cNvPr id="248836" name="Rectangle 4"/>
          <p:cNvSpPr>
            <a:spLocks noChangeArrowheads="1"/>
          </p:cNvSpPr>
          <p:nvPr/>
        </p:nvSpPr>
        <p:spPr bwMode="auto">
          <a:xfrm>
            <a:off x="533400" y="1676400"/>
            <a:ext cx="6629400" cy="7696200"/>
          </a:xfrm>
          <a:prstGeom prst="rect">
            <a:avLst/>
          </a:prstGeom>
          <a:noFill/>
          <a:ln w="9525">
            <a:solidFill>
              <a:srgbClr val="800080"/>
            </a:solidFill>
            <a:miter lim="800000"/>
            <a:headEnd/>
            <a:tailEnd/>
          </a:ln>
          <a:effectLst/>
        </p:spPr>
        <p:txBody>
          <a:bodyPr wrap="none" anchor="ctr"/>
          <a:lstStyle/>
          <a:p>
            <a:endParaRPr lang="en-US"/>
          </a:p>
        </p:txBody>
      </p:sp>
    </p:spTree>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9858" name="Rectangle 2"/>
          <p:cNvSpPr>
            <a:spLocks noGrp="1" noChangeArrowheads="1"/>
          </p:cNvSpPr>
          <p:nvPr>
            <p:ph type="title"/>
          </p:nvPr>
        </p:nvSpPr>
        <p:spPr>
          <a:xfrm>
            <a:off x="609600" y="609600"/>
            <a:ext cx="6607175" cy="782638"/>
          </a:xfrm>
        </p:spPr>
        <p:txBody>
          <a:bodyPr/>
          <a:lstStyle/>
          <a:p>
            <a:r>
              <a:rPr lang="en-US" sz="4500">
                <a:solidFill>
                  <a:srgbClr val="800080"/>
                </a:solidFill>
              </a:rPr>
              <a:t>John 15.1-11</a:t>
            </a:r>
          </a:p>
        </p:txBody>
      </p:sp>
      <p:sp>
        <p:nvSpPr>
          <p:cNvPr id="249859" name="Rectangle 3"/>
          <p:cNvSpPr>
            <a:spLocks noGrp="1" noChangeArrowheads="1"/>
          </p:cNvSpPr>
          <p:nvPr>
            <p:ph type="body" idx="1"/>
          </p:nvPr>
        </p:nvSpPr>
        <p:spPr>
          <a:xfrm>
            <a:off x="582613" y="1828800"/>
            <a:ext cx="6607175" cy="7543800"/>
          </a:xfrm>
        </p:spPr>
        <p:txBody>
          <a:bodyPr/>
          <a:lstStyle/>
          <a:p>
            <a:pPr>
              <a:lnSpc>
                <a:spcPct val="80000"/>
              </a:lnSpc>
            </a:pPr>
            <a:r>
              <a:rPr lang="en-US" sz="2000"/>
              <a:t>Joh 15:1  I am the true vine, and my Father is the husbandman. </a:t>
            </a:r>
          </a:p>
          <a:p>
            <a:pPr>
              <a:lnSpc>
                <a:spcPct val="80000"/>
              </a:lnSpc>
            </a:pPr>
            <a:r>
              <a:rPr lang="en-US" sz="2000"/>
              <a:t>Joh 15:2  Every branch in me that beareth not fruit he taketh away: and every </a:t>
            </a:r>
            <a:r>
              <a:rPr lang="en-US" sz="2000" i="1"/>
              <a:t>[branch]</a:t>
            </a:r>
            <a:r>
              <a:rPr lang="en-US" sz="2000"/>
              <a:t> that beareth fruit, he purgeth it, that it may bring forth more fruit. </a:t>
            </a:r>
          </a:p>
          <a:p>
            <a:pPr>
              <a:lnSpc>
                <a:spcPct val="80000"/>
              </a:lnSpc>
            </a:pPr>
            <a:r>
              <a:rPr lang="en-US" sz="2000"/>
              <a:t>Joh 15:3  Now ye are clean through the word which I have spoken unto you. </a:t>
            </a:r>
          </a:p>
          <a:p>
            <a:pPr>
              <a:lnSpc>
                <a:spcPct val="80000"/>
              </a:lnSpc>
            </a:pPr>
            <a:r>
              <a:rPr lang="en-US" sz="2000"/>
              <a:t>Joh 15:4  Abide in me, and I in you. As the branch cannot bear fruit of itself, except it abide in the vine; no more can ye, except ye abide in me. </a:t>
            </a:r>
          </a:p>
          <a:p>
            <a:pPr>
              <a:lnSpc>
                <a:spcPct val="80000"/>
              </a:lnSpc>
            </a:pPr>
            <a:r>
              <a:rPr lang="en-US" sz="2000"/>
              <a:t>Joh 15:5  I am the vine, ye </a:t>
            </a:r>
            <a:r>
              <a:rPr lang="en-US" sz="2000" i="1"/>
              <a:t>[are]</a:t>
            </a:r>
            <a:r>
              <a:rPr lang="en-US" sz="2000"/>
              <a:t> the branches: He that abideth in me, and I in him, the same bringeth forth much fruit: for without me ye can do nothing. </a:t>
            </a:r>
          </a:p>
          <a:p>
            <a:pPr>
              <a:lnSpc>
                <a:spcPct val="80000"/>
              </a:lnSpc>
            </a:pPr>
            <a:r>
              <a:rPr lang="en-US" sz="2000"/>
              <a:t>Joh 15:6  If a man abide not in me, he is cast forth as a branch, and is withered; and men gather them, and cast </a:t>
            </a:r>
            <a:r>
              <a:rPr lang="en-US" sz="2000" i="1"/>
              <a:t>[them]</a:t>
            </a:r>
            <a:r>
              <a:rPr lang="en-US" sz="2000"/>
              <a:t> into the fire, and they are burned. </a:t>
            </a:r>
          </a:p>
          <a:p>
            <a:pPr>
              <a:lnSpc>
                <a:spcPct val="80000"/>
              </a:lnSpc>
            </a:pPr>
            <a:r>
              <a:rPr lang="en-US" sz="2000"/>
              <a:t>Joh 15:7  If ye abide in me, and my words abide in you, ye shall ask what ye will, and it shall be done unto you. </a:t>
            </a:r>
          </a:p>
          <a:p>
            <a:pPr>
              <a:lnSpc>
                <a:spcPct val="80000"/>
              </a:lnSpc>
            </a:pPr>
            <a:r>
              <a:rPr lang="en-US" sz="2000"/>
              <a:t>Joh 15:8  Herein is my Father glorified, that ye bear much fruit; so shall ye be my disciples. </a:t>
            </a:r>
          </a:p>
          <a:p>
            <a:pPr>
              <a:lnSpc>
                <a:spcPct val="80000"/>
              </a:lnSpc>
            </a:pPr>
            <a:r>
              <a:rPr lang="en-US" sz="2000"/>
              <a:t>Joh 15:9  As the Father hath loved me, so have I loved you: continue ye in my love. </a:t>
            </a:r>
          </a:p>
          <a:p>
            <a:pPr>
              <a:lnSpc>
                <a:spcPct val="80000"/>
              </a:lnSpc>
            </a:pPr>
            <a:r>
              <a:rPr lang="en-US" sz="2000"/>
              <a:t>Joh 15:10  If ye keep my commandments, ye shall abide in my love; even as I have kept my Father's commandments, and abide in his love. </a:t>
            </a:r>
          </a:p>
          <a:p>
            <a:pPr>
              <a:lnSpc>
                <a:spcPct val="80000"/>
              </a:lnSpc>
            </a:pPr>
            <a:r>
              <a:rPr lang="en-US" sz="2000"/>
              <a:t>Joh 15:11  These things have I spoken unto you, that my joy might remain in you, and </a:t>
            </a:r>
            <a:r>
              <a:rPr lang="en-US" sz="2000" i="1"/>
              <a:t>[that]</a:t>
            </a:r>
            <a:r>
              <a:rPr lang="en-US" sz="2000"/>
              <a:t> your joy might be full.</a:t>
            </a:r>
          </a:p>
        </p:txBody>
      </p:sp>
      <p:sp>
        <p:nvSpPr>
          <p:cNvPr id="249860" name="Rectangle 4"/>
          <p:cNvSpPr>
            <a:spLocks noChangeArrowheads="1"/>
          </p:cNvSpPr>
          <p:nvPr/>
        </p:nvSpPr>
        <p:spPr bwMode="auto">
          <a:xfrm>
            <a:off x="609600" y="1752600"/>
            <a:ext cx="6553200" cy="7620000"/>
          </a:xfrm>
          <a:prstGeom prst="rect">
            <a:avLst/>
          </a:prstGeom>
          <a:noFill/>
          <a:ln w="9525">
            <a:solidFill>
              <a:srgbClr val="800080"/>
            </a:solidFill>
            <a:miter lim="800000"/>
            <a:headEnd/>
            <a:tailEnd/>
          </a:ln>
          <a:effectLst/>
        </p:spPr>
        <p:txBody>
          <a:bodyPr wrap="none" anchor="ctr"/>
          <a:lstStyle/>
          <a:p>
            <a:endParaRPr lang="en-US"/>
          </a:p>
        </p:txBody>
      </p:sp>
    </p:spTree>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0882" name="Rectangle 2"/>
          <p:cNvSpPr>
            <a:spLocks noGrp="1" noChangeArrowheads="1"/>
          </p:cNvSpPr>
          <p:nvPr>
            <p:ph type="title"/>
          </p:nvPr>
        </p:nvSpPr>
        <p:spPr>
          <a:xfrm>
            <a:off x="609600" y="609600"/>
            <a:ext cx="6607175" cy="706438"/>
          </a:xfrm>
        </p:spPr>
        <p:txBody>
          <a:bodyPr/>
          <a:lstStyle/>
          <a:p>
            <a:r>
              <a:rPr lang="en-US" sz="4500">
                <a:solidFill>
                  <a:srgbClr val="800080"/>
                </a:solidFill>
              </a:rPr>
              <a:t>Living in the Light of Jesus</a:t>
            </a:r>
          </a:p>
        </p:txBody>
      </p:sp>
      <p:sp>
        <p:nvSpPr>
          <p:cNvPr id="250883" name="Rectangle 3"/>
          <p:cNvSpPr>
            <a:spLocks noGrp="1" noChangeArrowheads="1"/>
          </p:cNvSpPr>
          <p:nvPr>
            <p:ph type="body" idx="1"/>
          </p:nvPr>
        </p:nvSpPr>
        <p:spPr>
          <a:xfrm>
            <a:off x="582613" y="1752600"/>
            <a:ext cx="6607175" cy="7696200"/>
          </a:xfrm>
        </p:spPr>
        <p:txBody>
          <a:bodyPr/>
          <a:lstStyle/>
          <a:p>
            <a:pPr>
              <a:lnSpc>
                <a:spcPct val="80000"/>
              </a:lnSpc>
            </a:pPr>
            <a:r>
              <a:rPr lang="en-US" sz="2000"/>
              <a:t>1Jo 1:1  That which was from the beginning, which we have heard, which we have seen with our eyes, which we have looked upon, and our hands have handled, of the Word of life; </a:t>
            </a:r>
          </a:p>
          <a:p>
            <a:pPr>
              <a:lnSpc>
                <a:spcPct val="80000"/>
              </a:lnSpc>
            </a:pPr>
            <a:r>
              <a:rPr lang="en-US" sz="2000"/>
              <a:t>1Jo 1:2  (For the life was manifested, and we have seen </a:t>
            </a:r>
            <a:r>
              <a:rPr lang="en-US" sz="2000" i="1"/>
              <a:t>[it]</a:t>
            </a:r>
            <a:r>
              <a:rPr lang="en-US" sz="2000"/>
              <a:t>, and bear witness, and shew unto you that eternal life, which was with the Father, and was manifested unto us;) </a:t>
            </a:r>
          </a:p>
          <a:p>
            <a:pPr>
              <a:lnSpc>
                <a:spcPct val="80000"/>
              </a:lnSpc>
            </a:pPr>
            <a:r>
              <a:rPr lang="en-US" sz="2000"/>
              <a:t>1Jo 1:3  That which we have seen and heard declare we unto you, that ye also may have fellowship with us: and truly our fellowship </a:t>
            </a:r>
            <a:r>
              <a:rPr lang="en-US" sz="2000" i="1"/>
              <a:t>[is]</a:t>
            </a:r>
            <a:r>
              <a:rPr lang="en-US" sz="2000"/>
              <a:t> with the Father, and with his Son Jesus Christ. </a:t>
            </a:r>
          </a:p>
          <a:p>
            <a:pPr>
              <a:lnSpc>
                <a:spcPct val="80000"/>
              </a:lnSpc>
            </a:pPr>
            <a:r>
              <a:rPr lang="en-US" sz="2000"/>
              <a:t>1Jo 1:4  And these things write we unto you, that your joy may be full. </a:t>
            </a:r>
          </a:p>
          <a:p>
            <a:pPr>
              <a:lnSpc>
                <a:spcPct val="80000"/>
              </a:lnSpc>
            </a:pPr>
            <a:r>
              <a:rPr lang="en-US" sz="2000"/>
              <a:t>1Jo 1:5  This then is the message which we have heard of him, and declare unto you, that God is light, and in him is no darkness at all. </a:t>
            </a:r>
          </a:p>
          <a:p>
            <a:pPr>
              <a:lnSpc>
                <a:spcPct val="80000"/>
              </a:lnSpc>
            </a:pPr>
            <a:r>
              <a:rPr lang="en-US" sz="2000"/>
              <a:t>1Jo 1:6  If we say that we have fellowship with him, and walk in darkness, we lie, and do not the truth: </a:t>
            </a:r>
          </a:p>
          <a:p>
            <a:pPr>
              <a:lnSpc>
                <a:spcPct val="80000"/>
              </a:lnSpc>
            </a:pPr>
            <a:r>
              <a:rPr lang="en-US" sz="2000"/>
              <a:t>1Jo 1:7  But if we walk in the light, as he is in the light, we have fellowship one with another, and the blood of Jesus Christ his Son cleanseth us from all sin. </a:t>
            </a:r>
          </a:p>
          <a:p>
            <a:pPr>
              <a:lnSpc>
                <a:spcPct val="80000"/>
              </a:lnSpc>
            </a:pPr>
            <a:r>
              <a:rPr lang="en-US" sz="2000"/>
              <a:t>1Jo 1:8  If we say that we have no sin, we deceive ourselves, and the truth is not in us. </a:t>
            </a:r>
          </a:p>
          <a:p>
            <a:pPr>
              <a:lnSpc>
                <a:spcPct val="80000"/>
              </a:lnSpc>
            </a:pPr>
            <a:r>
              <a:rPr lang="en-US" sz="2000"/>
              <a:t>1Jo 1:9  If we confess our sins, he is faithful and just to forgive us </a:t>
            </a:r>
            <a:r>
              <a:rPr lang="en-US" sz="2000" i="1"/>
              <a:t>[our]</a:t>
            </a:r>
            <a:r>
              <a:rPr lang="en-US" sz="2000"/>
              <a:t> sins, and to cleanse us from all unrighteousness. </a:t>
            </a:r>
          </a:p>
          <a:p>
            <a:pPr>
              <a:lnSpc>
                <a:spcPct val="80000"/>
              </a:lnSpc>
            </a:pPr>
            <a:r>
              <a:rPr lang="en-US" sz="2000"/>
              <a:t>1Jo 1:10  If we say that we have not sinned, we make him a liar, and his word is not in us. </a:t>
            </a:r>
          </a:p>
        </p:txBody>
      </p:sp>
      <p:sp>
        <p:nvSpPr>
          <p:cNvPr id="250884" name="Rectangle 4"/>
          <p:cNvSpPr>
            <a:spLocks noChangeArrowheads="1"/>
          </p:cNvSpPr>
          <p:nvPr/>
        </p:nvSpPr>
        <p:spPr bwMode="auto">
          <a:xfrm>
            <a:off x="609600" y="1600200"/>
            <a:ext cx="6553200" cy="7848600"/>
          </a:xfrm>
          <a:prstGeom prst="rect">
            <a:avLst/>
          </a:prstGeom>
          <a:noFill/>
          <a:ln w="9525">
            <a:solidFill>
              <a:srgbClr val="800080"/>
            </a:solidFill>
            <a:miter lim="800000"/>
            <a:headEnd/>
            <a:tailEnd/>
          </a:ln>
          <a:effectLst/>
        </p:spPr>
        <p:txBody>
          <a:bodyPr wrap="none" anchor="ctr"/>
          <a:lstStyle/>
          <a:p>
            <a:endParaRPr lang="en-US"/>
          </a:p>
        </p:txBody>
      </p:sp>
    </p:spTree>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title"/>
          </p:nvPr>
        </p:nvSpPr>
        <p:spPr>
          <a:xfrm>
            <a:off x="609600" y="685800"/>
            <a:ext cx="6607175" cy="685800"/>
          </a:xfrm>
        </p:spPr>
        <p:txBody>
          <a:bodyPr/>
          <a:lstStyle/>
          <a:p>
            <a:r>
              <a:rPr lang="en-US">
                <a:solidFill>
                  <a:srgbClr val="0000CC"/>
                </a:solidFill>
              </a:rPr>
              <a:t>Wives in the Bible</a:t>
            </a:r>
          </a:p>
        </p:txBody>
      </p:sp>
      <p:sp>
        <p:nvSpPr>
          <p:cNvPr id="45059" name="Rectangle 3"/>
          <p:cNvSpPr>
            <a:spLocks noGrp="1" noChangeArrowheads="1"/>
          </p:cNvSpPr>
          <p:nvPr>
            <p:ph type="body" idx="1"/>
          </p:nvPr>
        </p:nvSpPr>
        <p:spPr>
          <a:xfrm>
            <a:off x="685800" y="1981200"/>
            <a:ext cx="6553200" cy="7543800"/>
          </a:xfrm>
        </p:spPr>
        <p:txBody>
          <a:bodyPr/>
          <a:lstStyle/>
          <a:p>
            <a:pPr>
              <a:lnSpc>
                <a:spcPct val="80000"/>
              </a:lnSpc>
            </a:pPr>
            <a:r>
              <a:rPr lang="en-US" sz="2400"/>
              <a:t>Sarah</a:t>
            </a:r>
          </a:p>
          <a:p>
            <a:pPr lvl="1">
              <a:lnSpc>
                <a:spcPct val="80000"/>
              </a:lnSpc>
            </a:pPr>
            <a:r>
              <a:rPr lang="en-US" sz="2400"/>
              <a:t>Genesis 17.15-16</a:t>
            </a:r>
          </a:p>
          <a:p>
            <a:pPr>
              <a:lnSpc>
                <a:spcPct val="80000"/>
              </a:lnSpc>
            </a:pPr>
            <a:r>
              <a:rPr lang="en-US" sz="2400"/>
              <a:t>Deborah</a:t>
            </a:r>
          </a:p>
          <a:p>
            <a:pPr lvl="1">
              <a:lnSpc>
                <a:spcPct val="80000"/>
              </a:lnSpc>
            </a:pPr>
            <a:r>
              <a:rPr lang="en-US" sz="2400"/>
              <a:t>Judges 4.4-9</a:t>
            </a:r>
          </a:p>
          <a:p>
            <a:pPr>
              <a:lnSpc>
                <a:spcPct val="80000"/>
              </a:lnSpc>
            </a:pPr>
            <a:r>
              <a:rPr lang="en-US" sz="2400"/>
              <a:t>Monoah’s Wife</a:t>
            </a:r>
          </a:p>
          <a:p>
            <a:pPr lvl="1">
              <a:lnSpc>
                <a:spcPct val="80000"/>
              </a:lnSpc>
            </a:pPr>
            <a:r>
              <a:rPr lang="en-US" sz="2400"/>
              <a:t>Judges 13.2-14</a:t>
            </a:r>
          </a:p>
          <a:p>
            <a:pPr>
              <a:lnSpc>
                <a:spcPct val="80000"/>
              </a:lnSpc>
            </a:pPr>
            <a:r>
              <a:rPr lang="en-US" sz="2400"/>
              <a:t>Wealthy Woman</a:t>
            </a:r>
          </a:p>
          <a:p>
            <a:pPr lvl="1">
              <a:lnSpc>
                <a:spcPct val="80000"/>
              </a:lnSpc>
            </a:pPr>
            <a:r>
              <a:rPr lang="en-US" sz="2400"/>
              <a:t>II Kings 4.8-13</a:t>
            </a:r>
          </a:p>
          <a:p>
            <a:pPr>
              <a:lnSpc>
                <a:spcPct val="80000"/>
              </a:lnSpc>
            </a:pPr>
            <a:r>
              <a:rPr lang="en-US" sz="2400"/>
              <a:t>Huldah</a:t>
            </a:r>
          </a:p>
          <a:p>
            <a:pPr lvl="1">
              <a:lnSpc>
                <a:spcPct val="80000"/>
              </a:lnSpc>
            </a:pPr>
            <a:r>
              <a:rPr lang="en-US" sz="2400"/>
              <a:t>II Kings 22.14-20</a:t>
            </a:r>
          </a:p>
          <a:p>
            <a:pPr>
              <a:lnSpc>
                <a:spcPct val="80000"/>
              </a:lnSpc>
            </a:pPr>
            <a:r>
              <a:rPr lang="en-US" sz="2400"/>
              <a:t>The Virtuous Woman</a:t>
            </a:r>
          </a:p>
          <a:p>
            <a:pPr lvl="1">
              <a:lnSpc>
                <a:spcPct val="80000"/>
              </a:lnSpc>
            </a:pPr>
            <a:r>
              <a:rPr lang="en-US" sz="2400"/>
              <a:t>Proverbs 31.10-31</a:t>
            </a:r>
          </a:p>
          <a:p>
            <a:pPr>
              <a:lnSpc>
                <a:spcPct val="80000"/>
              </a:lnSpc>
            </a:pPr>
            <a:r>
              <a:rPr lang="en-US" sz="2400"/>
              <a:t>Wives Providing for the Ministry of Jesus</a:t>
            </a:r>
          </a:p>
          <a:p>
            <a:pPr lvl="1">
              <a:lnSpc>
                <a:spcPct val="80000"/>
              </a:lnSpc>
            </a:pPr>
            <a:r>
              <a:rPr lang="en-US" sz="2400"/>
              <a:t>Luke 8.1-3</a:t>
            </a:r>
          </a:p>
          <a:p>
            <a:pPr>
              <a:lnSpc>
                <a:spcPct val="80000"/>
              </a:lnSpc>
            </a:pPr>
            <a:r>
              <a:rPr lang="en-US" sz="2400"/>
              <a:t>Pricilla</a:t>
            </a:r>
          </a:p>
          <a:p>
            <a:pPr lvl="1">
              <a:lnSpc>
                <a:spcPct val="80000"/>
              </a:lnSpc>
            </a:pPr>
            <a:r>
              <a:rPr lang="en-US" sz="2400"/>
              <a:t>Acts 18.24-28</a:t>
            </a:r>
          </a:p>
          <a:p>
            <a:pPr>
              <a:lnSpc>
                <a:spcPct val="80000"/>
              </a:lnSpc>
            </a:pPr>
            <a:r>
              <a:rPr lang="en-US" sz="2400"/>
              <a:t>Paul’s Sister</a:t>
            </a:r>
          </a:p>
          <a:p>
            <a:pPr lvl="1">
              <a:lnSpc>
                <a:spcPct val="80000"/>
              </a:lnSpc>
            </a:pPr>
            <a:r>
              <a:rPr lang="en-US" sz="2400"/>
              <a:t>Acts 23.16-22</a:t>
            </a:r>
          </a:p>
          <a:p>
            <a:pPr lvl="1">
              <a:lnSpc>
                <a:spcPct val="80000"/>
              </a:lnSpc>
            </a:pPr>
            <a:endParaRPr lang="en-US" sz="2400"/>
          </a:p>
          <a:p>
            <a:pPr algn="r">
              <a:lnSpc>
                <a:spcPct val="80000"/>
              </a:lnSpc>
              <a:buFontTx/>
              <a:buNone/>
            </a:pPr>
            <a:r>
              <a:rPr lang="en-US" sz="900"/>
              <a:t>Next</a:t>
            </a:r>
          </a:p>
          <a:p>
            <a:pPr algn="r">
              <a:lnSpc>
                <a:spcPct val="80000"/>
              </a:lnSpc>
            </a:pPr>
            <a:r>
              <a:rPr lang="en-US" sz="900"/>
              <a:t>NOTE: this will go to other women in the Bible</a:t>
            </a:r>
          </a:p>
          <a:p>
            <a:pPr algn="r">
              <a:lnSpc>
                <a:spcPct val="80000"/>
              </a:lnSpc>
            </a:pPr>
            <a:r>
              <a:rPr lang="en-US" sz="900"/>
              <a:t>Like Prophetesses, women, children . . </a:t>
            </a:r>
            <a:endParaRPr lang="en-US" sz="1600"/>
          </a:p>
        </p:txBody>
      </p:sp>
      <p:sp>
        <p:nvSpPr>
          <p:cNvPr id="45062" name="Rectangle 6"/>
          <p:cNvSpPr>
            <a:spLocks noChangeArrowheads="1"/>
          </p:cNvSpPr>
          <p:nvPr/>
        </p:nvSpPr>
        <p:spPr bwMode="auto">
          <a:xfrm>
            <a:off x="685800" y="1905000"/>
            <a:ext cx="6553200" cy="7620000"/>
          </a:xfrm>
          <a:prstGeom prst="rect">
            <a:avLst/>
          </a:prstGeom>
          <a:noFill/>
          <a:ln w="9525">
            <a:solidFill>
              <a:srgbClr val="0066CC"/>
            </a:solidFill>
            <a:miter lim="800000"/>
            <a:headEnd/>
            <a:tailEnd/>
          </a:ln>
          <a:effectLst/>
        </p:spPr>
        <p:txBody>
          <a:bodyPr wrap="none" anchor="ctr"/>
          <a:lstStyle/>
          <a:p>
            <a:endParaRPr lang="en-US"/>
          </a:p>
        </p:txBody>
      </p:sp>
    </p:spTree>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62" name="Rectangle 2"/>
          <p:cNvSpPr>
            <a:spLocks noGrp="1" noChangeArrowheads="1"/>
          </p:cNvSpPr>
          <p:nvPr>
            <p:ph type="title"/>
          </p:nvPr>
        </p:nvSpPr>
        <p:spPr>
          <a:xfrm>
            <a:off x="582613" y="893763"/>
            <a:ext cx="6607175" cy="1087437"/>
          </a:xfrm>
        </p:spPr>
        <p:txBody>
          <a:bodyPr/>
          <a:lstStyle/>
          <a:p>
            <a:r>
              <a:rPr lang="en-US">
                <a:solidFill>
                  <a:srgbClr val="800080"/>
                </a:solidFill>
              </a:rPr>
              <a:t>Sarah</a:t>
            </a:r>
          </a:p>
        </p:txBody>
      </p:sp>
      <p:sp>
        <p:nvSpPr>
          <p:cNvPr id="245763" name="Rectangle 3"/>
          <p:cNvSpPr>
            <a:spLocks noGrp="1" noChangeArrowheads="1"/>
          </p:cNvSpPr>
          <p:nvPr>
            <p:ph type="body" idx="1"/>
          </p:nvPr>
        </p:nvSpPr>
        <p:spPr/>
        <p:txBody>
          <a:bodyPr/>
          <a:lstStyle/>
          <a:p>
            <a:r>
              <a:rPr lang="en-US"/>
              <a:t>Gen 17:15  And God said unto Abraham, As for Sarai thy wife, thou shalt not call her name Sarai, but Sarah </a:t>
            </a:r>
            <a:r>
              <a:rPr lang="en-US" i="1"/>
              <a:t>[shall]</a:t>
            </a:r>
            <a:r>
              <a:rPr lang="en-US"/>
              <a:t> her name </a:t>
            </a:r>
            <a:r>
              <a:rPr lang="en-US" i="1"/>
              <a:t>[be]</a:t>
            </a:r>
            <a:r>
              <a:rPr lang="en-US"/>
              <a:t>. </a:t>
            </a:r>
          </a:p>
          <a:p>
            <a:r>
              <a:rPr lang="en-US"/>
              <a:t>Gen 17:16  And I will bless her, and give thee a son also of her: yea, I will bless her, and she shall be </a:t>
            </a:r>
            <a:r>
              <a:rPr lang="en-US" i="1"/>
              <a:t>[a mother]</a:t>
            </a:r>
            <a:r>
              <a:rPr lang="en-US"/>
              <a:t> of nations; kings of people shall be of her.</a:t>
            </a:r>
          </a:p>
        </p:txBody>
      </p:sp>
      <p:sp>
        <p:nvSpPr>
          <p:cNvPr id="245764" name="Rectangle 4"/>
          <p:cNvSpPr>
            <a:spLocks noChangeArrowheads="1"/>
          </p:cNvSpPr>
          <p:nvPr/>
        </p:nvSpPr>
        <p:spPr bwMode="auto">
          <a:xfrm>
            <a:off x="609600" y="2819400"/>
            <a:ext cx="6553200" cy="6019800"/>
          </a:xfrm>
          <a:prstGeom prst="rect">
            <a:avLst/>
          </a:prstGeom>
          <a:noFill/>
          <a:ln w="9525">
            <a:solidFill>
              <a:srgbClr val="800080"/>
            </a:solidFill>
            <a:miter lim="800000"/>
            <a:headEnd/>
            <a:tailEnd/>
          </a:ln>
          <a:effectLst/>
        </p:spPr>
        <p:txBody>
          <a:bodyPr wrap="none" anchor="ctr"/>
          <a:lstStyle/>
          <a:p>
            <a:endParaRPr lang="en-US"/>
          </a:p>
        </p:txBody>
      </p:sp>
    </p:spTree>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1794" name="Rectangle 2"/>
          <p:cNvSpPr>
            <a:spLocks noGrp="1" noChangeArrowheads="1"/>
          </p:cNvSpPr>
          <p:nvPr>
            <p:ph type="title"/>
          </p:nvPr>
        </p:nvSpPr>
        <p:spPr>
          <a:xfrm>
            <a:off x="609600" y="609600"/>
            <a:ext cx="6607175" cy="630238"/>
          </a:xfrm>
        </p:spPr>
        <p:txBody>
          <a:bodyPr/>
          <a:lstStyle/>
          <a:p>
            <a:r>
              <a:rPr lang="en-US" sz="4500">
                <a:solidFill>
                  <a:srgbClr val="800080"/>
                </a:solidFill>
              </a:rPr>
              <a:t>Deborah</a:t>
            </a:r>
          </a:p>
        </p:txBody>
      </p:sp>
      <p:sp>
        <p:nvSpPr>
          <p:cNvPr id="161795" name="Rectangle 3"/>
          <p:cNvSpPr>
            <a:spLocks noGrp="1" noChangeArrowheads="1"/>
          </p:cNvSpPr>
          <p:nvPr>
            <p:ph type="body" idx="1"/>
          </p:nvPr>
        </p:nvSpPr>
        <p:spPr>
          <a:xfrm>
            <a:off x="582613" y="1676400"/>
            <a:ext cx="6607175" cy="8001000"/>
          </a:xfrm>
        </p:spPr>
        <p:txBody>
          <a:bodyPr/>
          <a:lstStyle/>
          <a:p>
            <a:pPr>
              <a:lnSpc>
                <a:spcPct val="80000"/>
              </a:lnSpc>
            </a:pPr>
            <a:r>
              <a:rPr lang="en-US" sz="2400"/>
              <a:t>Jdg 4:4  And Deborah, a prophetess, the wife of Lapidoth, she judged Israel at that time. </a:t>
            </a:r>
          </a:p>
          <a:p>
            <a:pPr>
              <a:lnSpc>
                <a:spcPct val="80000"/>
              </a:lnSpc>
            </a:pPr>
            <a:r>
              <a:rPr lang="en-US" sz="2400"/>
              <a:t>Jdg 4:5  And she dwelt under the palm tree of Deborah between Ramah and Bethel in mount Ephraim: and the children of Israel came up to her for judgment. </a:t>
            </a:r>
          </a:p>
          <a:p>
            <a:pPr>
              <a:lnSpc>
                <a:spcPct val="80000"/>
              </a:lnSpc>
            </a:pPr>
            <a:r>
              <a:rPr lang="en-US" sz="2400"/>
              <a:t>Jdg 4:6  And she sent and called Barak the son of Abinoam out of Kedeshnaphtali, and said unto him, Hath not the LORD God of Israel commanded, </a:t>
            </a:r>
            <a:r>
              <a:rPr lang="en-US" sz="2400" i="1"/>
              <a:t>[saying]</a:t>
            </a:r>
            <a:r>
              <a:rPr lang="en-US" sz="2400"/>
              <a:t>, Go and draw toward mount Tabor, and take with thee ten thousand men of the children of Naphtali and of the children of Zebulun? </a:t>
            </a:r>
          </a:p>
          <a:p>
            <a:pPr>
              <a:lnSpc>
                <a:spcPct val="80000"/>
              </a:lnSpc>
            </a:pPr>
            <a:r>
              <a:rPr lang="en-US" sz="2400"/>
              <a:t>Jdg 4:7  And I will draw unto thee to the river Kishon Sisera, the captain of Jabin's army, with his chariots and his multitude; and I will deliver him into thine hand. </a:t>
            </a:r>
          </a:p>
          <a:p>
            <a:pPr>
              <a:lnSpc>
                <a:spcPct val="80000"/>
              </a:lnSpc>
            </a:pPr>
            <a:r>
              <a:rPr lang="en-US" sz="2400"/>
              <a:t>Jdg 4:8  And Barak said unto her, If thou wilt go with me, then I will go: but if thou wilt not go with me, </a:t>
            </a:r>
            <a:r>
              <a:rPr lang="en-US" sz="2400" i="1"/>
              <a:t>[then]</a:t>
            </a:r>
            <a:r>
              <a:rPr lang="en-US" sz="2400"/>
              <a:t> I will not go. </a:t>
            </a:r>
          </a:p>
          <a:p>
            <a:pPr>
              <a:lnSpc>
                <a:spcPct val="80000"/>
              </a:lnSpc>
            </a:pPr>
            <a:r>
              <a:rPr lang="en-US" sz="2400"/>
              <a:t>Jdg 4:9  And she said, I will surely go with thee: notwithstanding the journey that thou takest shall not be for thine honour; for the LORD shall sell Sisera into the hand of a woman. And Deborah arose, and went with Barak to Kedesh. </a:t>
            </a:r>
          </a:p>
        </p:txBody>
      </p:sp>
      <p:sp>
        <p:nvSpPr>
          <p:cNvPr id="161796" name="Rectangle 4"/>
          <p:cNvSpPr>
            <a:spLocks noChangeArrowheads="1"/>
          </p:cNvSpPr>
          <p:nvPr/>
        </p:nvSpPr>
        <p:spPr bwMode="auto">
          <a:xfrm>
            <a:off x="609600" y="1600200"/>
            <a:ext cx="6553200" cy="7924800"/>
          </a:xfrm>
          <a:prstGeom prst="rect">
            <a:avLst/>
          </a:prstGeom>
          <a:noFill/>
          <a:ln w="9525">
            <a:solidFill>
              <a:srgbClr val="800080"/>
            </a:solidFill>
            <a:miter lim="800000"/>
            <a:headEnd/>
            <a:tailEnd/>
          </a:ln>
          <a:effectLst/>
        </p:spPr>
        <p:txBody>
          <a:bodyPr wrap="none" anchor="ctr"/>
          <a:lstStyle/>
          <a:p>
            <a:endParaRPr lang="en-US"/>
          </a:p>
        </p:txBody>
      </p:sp>
    </p:spTree>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5890" name="Rectangle 2"/>
          <p:cNvSpPr>
            <a:spLocks noGrp="1" noChangeArrowheads="1"/>
          </p:cNvSpPr>
          <p:nvPr>
            <p:ph type="title"/>
          </p:nvPr>
        </p:nvSpPr>
        <p:spPr>
          <a:xfrm>
            <a:off x="609600" y="381000"/>
            <a:ext cx="6607175" cy="706438"/>
          </a:xfrm>
        </p:spPr>
        <p:txBody>
          <a:bodyPr/>
          <a:lstStyle/>
          <a:p>
            <a:r>
              <a:rPr lang="en-US" sz="4500">
                <a:solidFill>
                  <a:srgbClr val="800080"/>
                </a:solidFill>
              </a:rPr>
              <a:t>Manoah’s Wife</a:t>
            </a:r>
          </a:p>
        </p:txBody>
      </p:sp>
      <p:sp>
        <p:nvSpPr>
          <p:cNvPr id="165891" name="Rectangle 3"/>
          <p:cNvSpPr>
            <a:spLocks noGrp="1" noChangeArrowheads="1"/>
          </p:cNvSpPr>
          <p:nvPr>
            <p:ph type="body" idx="1"/>
          </p:nvPr>
        </p:nvSpPr>
        <p:spPr>
          <a:xfrm>
            <a:off x="582613" y="1295400"/>
            <a:ext cx="6607175" cy="8229600"/>
          </a:xfrm>
        </p:spPr>
        <p:txBody>
          <a:bodyPr/>
          <a:lstStyle/>
          <a:p>
            <a:pPr>
              <a:lnSpc>
                <a:spcPct val="80000"/>
              </a:lnSpc>
            </a:pPr>
            <a:r>
              <a:rPr lang="en-US" sz="1600"/>
              <a:t>Jdg 13:2  And there was a certain man of Zorah, of the family of the Danites, whose name </a:t>
            </a:r>
            <a:r>
              <a:rPr lang="en-US" sz="1600" i="1"/>
              <a:t>[was]</a:t>
            </a:r>
            <a:r>
              <a:rPr lang="en-US" sz="1600"/>
              <a:t> Manoah; and his wife </a:t>
            </a:r>
            <a:r>
              <a:rPr lang="en-US" sz="1600" i="1"/>
              <a:t>[was]</a:t>
            </a:r>
            <a:r>
              <a:rPr lang="en-US" sz="1600"/>
              <a:t> barren, and bare not. </a:t>
            </a:r>
          </a:p>
          <a:p>
            <a:pPr>
              <a:lnSpc>
                <a:spcPct val="80000"/>
              </a:lnSpc>
            </a:pPr>
            <a:r>
              <a:rPr lang="en-US" sz="1600"/>
              <a:t>Jdg 13:3  And the angel of the LORD appeared unto the woman, and said unto her, Behold now, thou </a:t>
            </a:r>
            <a:r>
              <a:rPr lang="en-US" sz="1600" i="1"/>
              <a:t>[art]</a:t>
            </a:r>
            <a:r>
              <a:rPr lang="en-US" sz="1600"/>
              <a:t> barren, and bearest not: but thou shalt conceive, and bear a son. </a:t>
            </a:r>
          </a:p>
          <a:p>
            <a:pPr>
              <a:lnSpc>
                <a:spcPct val="80000"/>
              </a:lnSpc>
            </a:pPr>
            <a:r>
              <a:rPr lang="en-US" sz="1600"/>
              <a:t>Jdg 13:4  Now therefore beware, I pray thee, and drink not wine nor strong drink, and eat not any unclean </a:t>
            </a:r>
            <a:r>
              <a:rPr lang="en-US" sz="1600" i="1"/>
              <a:t>[thing]</a:t>
            </a:r>
            <a:r>
              <a:rPr lang="en-US" sz="1600"/>
              <a:t>: </a:t>
            </a:r>
          </a:p>
          <a:p>
            <a:pPr>
              <a:lnSpc>
                <a:spcPct val="80000"/>
              </a:lnSpc>
            </a:pPr>
            <a:r>
              <a:rPr lang="en-US" sz="1600"/>
              <a:t>Jdg 13:5  For, lo, thou shalt conceive, and bear a son; and no razor shall come on his head: for the child shall be a Nazarite unto God from the womb: and he shall begin to deliver Israel out of the hand of the Philistines. </a:t>
            </a:r>
          </a:p>
          <a:p>
            <a:pPr>
              <a:lnSpc>
                <a:spcPct val="80000"/>
              </a:lnSpc>
            </a:pPr>
            <a:r>
              <a:rPr lang="en-US" sz="1600"/>
              <a:t>Jdg 13:6  Then the woman came and told her husband, saying, A man of God came unto me, and his countenance </a:t>
            </a:r>
            <a:r>
              <a:rPr lang="en-US" sz="1600" i="1"/>
              <a:t>[was]</a:t>
            </a:r>
            <a:r>
              <a:rPr lang="en-US" sz="1600"/>
              <a:t> like the countenance of an angel of God, very terrible: but I asked him not whence he </a:t>
            </a:r>
            <a:r>
              <a:rPr lang="en-US" sz="1600" i="1"/>
              <a:t>[was]</a:t>
            </a:r>
            <a:r>
              <a:rPr lang="en-US" sz="1600"/>
              <a:t>, neither told he me his name: </a:t>
            </a:r>
          </a:p>
          <a:p>
            <a:pPr>
              <a:lnSpc>
                <a:spcPct val="80000"/>
              </a:lnSpc>
            </a:pPr>
            <a:r>
              <a:rPr lang="en-US" sz="1600"/>
              <a:t>Jdg 13:7  But he said unto me, Behold, thou shalt conceive, and bear a son; and now drink no wine nor strong drink, neither eat any unclean </a:t>
            </a:r>
            <a:r>
              <a:rPr lang="en-US" sz="1600" i="1"/>
              <a:t>[thing]</a:t>
            </a:r>
            <a:r>
              <a:rPr lang="en-US" sz="1600"/>
              <a:t>: for the child shall be a Nazarite to God from the womb to the day of his death. </a:t>
            </a:r>
          </a:p>
          <a:p>
            <a:pPr>
              <a:lnSpc>
                <a:spcPct val="80000"/>
              </a:lnSpc>
            </a:pPr>
            <a:r>
              <a:rPr lang="en-US" sz="1600"/>
              <a:t>Jdg 13:8  Then Manoah intreated the LORD, and said, O my Lord, let the man of God which thou didst send come again unto us, and teach us what we shall do unto the child that shall be born. </a:t>
            </a:r>
          </a:p>
          <a:p>
            <a:pPr>
              <a:lnSpc>
                <a:spcPct val="80000"/>
              </a:lnSpc>
            </a:pPr>
            <a:r>
              <a:rPr lang="en-US" sz="1600"/>
              <a:t>Jdg 13:9  And God hearkened to the voice of Manoah; and the angel of God came again unto the woman as she sat in the field: but Manoah her husband </a:t>
            </a:r>
            <a:r>
              <a:rPr lang="en-US" sz="1600" i="1"/>
              <a:t>[was]</a:t>
            </a:r>
            <a:r>
              <a:rPr lang="en-US" sz="1600"/>
              <a:t> not with her. </a:t>
            </a:r>
          </a:p>
          <a:p>
            <a:pPr>
              <a:lnSpc>
                <a:spcPct val="80000"/>
              </a:lnSpc>
            </a:pPr>
            <a:r>
              <a:rPr lang="en-US" sz="1600"/>
              <a:t>Jdg 13:10  And the woman made haste, and ran, and shewed her husband, and said unto him, Behold, the man hath appeared unto me, that came unto me the </a:t>
            </a:r>
            <a:r>
              <a:rPr lang="en-US" sz="1600" i="1"/>
              <a:t>[other]</a:t>
            </a:r>
            <a:r>
              <a:rPr lang="en-US" sz="1600"/>
              <a:t> day. </a:t>
            </a:r>
          </a:p>
          <a:p>
            <a:pPr>
              <a:lnSpc>
                <a:spcPct val="80000"/>
              </a:lnSpc>
            </a:pPr>
            <a:r>
              <a:rPr lang="en-US" sz="1600"/>
              <a:t>Jdg 13:11  And Manoah arose, and went after his wife, and came to the man, and said unto him, </a:t>
            </a:r>
            <a:r>
              <a:rPr lang="en-US" sz="1600" i="1"/>
              <a:t>[Art]</a:t>
            </a:r>
            <a:r>
              <a:rPr lang="en-US" sz="1600"/>
              <a:t> thou the man that spakest unto the woman? And he said, I </a:t>
            </a:r>
            <a:r>
              <a:rPr lang="en-US" sz="1600" i="1"/>
              <a:t>[am]</a:t>
            </a:r>
            <a:r>
              <a:rPr lang="en-US" sz="1600"/>
              <a:t>. </a:t>
            </a:r>
          </a:p>
          <a:p>
            <a:pPr>
              <a:lnSpc>
                <a:spcPct val="80000"/>
              </a:lnSpc>
            </a:pPr>
            <a:r>
              <a:rPr lang="en-US" sz="1600"/>
              <a:t>Jdg 13:12  And Manoah said, Now let thy words come to pass. How shall we order the child, and </a:t>
            </a:r>
            <a:r>
              <a:rPr lang="en-US" sz="1600" i="1"/>
              <a:t>[how]</a:t>
            </a:r>
            <a:r>
              <a:rPr lang="en-US" sz="1600"/>
              <a:t> shall we do unto him? </a:t>
            </a:r>
          </a:p>
          <a:p>
            <a:pPr>
              <a:lnSpc>
                <a:spcPct val="80000"/>
              </a:lnSpc>
            </a:pPr>
            <a:r>
              <a:rPr lang="en-US" sz="1600"/>
              <a:t>Jdg 13:13  And the angel of the LORD said unto Manoah, Of all that I said unto the woman let her beware. </a:t>
            </a:r>
          </a:p>
          <a:p>
            <a:pPr>
              <a:lnSpc>
                <a:spcPct val="80000"/>
              </a:lnSpc>
            </a:pPr>
            <a:r>
              <a:rPr lang="en-US" sz="1600"/>
              <a:t>Jdg 13:14  She may not eat of any </a:t>
            </a:r>
            <a:r>
              <a:rPr lang="en-US" sz="1600" i="1"/>
              <a:t>[thing]</a:t>
            </a:r>
            <a:r>
              <a:rPr lang="en-US" sz="1600"/>
              <a:t> that cometh of the vine, neither let her drink wine or strong drink, nor eat any unclean </a:t>
            </a:r>
            <a:r>
              <a:rPr lang="en-US" sz="1600" i="1"/>
              <a:t>[thing]</a:t>
            </a:r>
            <a:r>
              <a:rPr lang="en-US" sz="1600"/>
              <a:t>: all that I commanded her let her observe. </a:t>
            </a:r>
          </a:p>
        </p:txBody>
      </p:sp>
      <p:sp>
        <p:nvSpPr>
          <p:cNvPr id="165892" name="Rectangle 4"/>
          <p:cNvSpPr>
            <a:spLocks noChangeArrowheads="1"/>
          </p:cNvSpPr>
          <p:nvPr/>
        </p:nvSpPr>
        <p:spPr bwMode="auto">
          <a:xfrm>
            <a:off x="609600" y="1295400"/>
            <a:ext cx="6705600" cy="8305800"/>
          </a:xfrm>
          <a:prstGeom prst="rect">
            <a:avLst/>
          </a:prstGeom>
          <a:noFill/>
          <a:ln w="9525">
            <a:solidFill>
              <a:srgbClr val="800080"/>
            </a:solidFill>
            <a:miter lim="800000"/>
            <a:headEnd/>
            <a:tailEnd/>
          </a:ln>
          <a:effectLst/>
        </p:spPr>
        <p:txBody>
          <a:bodyPr wrap="none" anchor="ctr"/>
          <a:lstStyle/>
          <a:p>
            <a:endParaRPr lang="en-US"/>
          </a:p>
        </p:txBody>
      </p:sp>
    </p:spTree>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2818" name="Rectangle 2"/>
          <p:cNvSpPr>
            <a:spLocks noGrp="1" noChangeArrowheads="1"/>
          </p:cNvSpPr>
          <p:nvPr>
            <p:ph type="title"/>
          </p:nvPr>
        </p:nvSpPr>
        <p:spPr>
          <a:xfrm>
            <a:off x="582613" y="893763"/>
            <a:ext cx="6607175" cy="706437"/>
          </a:xfrm>
        </p:spPr>
        <p:txBody>
          <a:bodyPr/>
          <a:lstStyle/>
          <a:p>
            <a:r>
              <a:rPr lang="en-US" sz="4500">
                <a:solidFill>
                  <a:srgbClr val="800080"/>
                </a:solidFill>
              </a:rPr>
              <a:t>Wealthy Woman</a:t>
            </a:r>
          </a:p>
        </p:txBody>
      </p:sp>
      <p:sp>
        <p:nvSpPr>
          <p:cNvPr id="162819" name="Rectangle 3"/>
          <p:cNvSpPr>
            <a:spLocks noGrp="1" noChangeArrowheads="1"/>
          </p:cNvSpPr>
          <p:nvPr>
            <p:ph type="body" idx="1"/>
          </p:nvPr>
        </p:nvSpPr>
        <p:spPr>
          <a:xfrm>
            <a:off x="582613" y="1981200"/>
            <a:ext cx="6607175" cy="7467600"/>
          </a:xfrm>
        </p:spPr>
        <p:txBody>
          <a:bodyPr/>
          <a:lstStyle/>
          <a:p>
            <a:pPr>
              <a:lnSpc>
                <a:spcPct val="80000"/>
              </a:lnSpc>
            </a:pPr>
            <a:r>
              <a:rPr lang="en-US" sz="2300"/>
              <a:t>2Ki 4:8  And it fell on a day, that Elisha passed to Shunem, where </a:t>
            </a:r>
            <a:r>
              <a:rPr lang="en-US" sz="2300" i="1"/>
              <a:t>[was]</a:t>
            </a:r>
            <a:r>
              <a:rPr lang="en-US" sz="2300"/>
              <a:t> a great woman; and she constrained him to eat bread. And </a:t>
            </a:r>
            <a:r>
              <a:rPr lang="en-US" sz="2300" i="1"/>
              <a:t>[so]</a:t>
            </a:r>
            <a:r>
              <a:rPr lang="en-US" sz="2300"/>
              <a:t> it was, </a:t>
            </a:r>
            <a:r>
              <a:rPr lang="en-US" sz="2300" i="1"/>
              <a:t>[that]</a:t>
            </a:r>
            <a:r>
              <a:rPr lang="en-US" sz="2300"/>
              <a:t> as oft as he passed by, he turned in thither to eat bread. </a:t>
            </a:r>
          </a:p>
          <a:p>
            <a:pPr>
              <a:lnSpc>
                <a:spcPct val="80000"/>
              </a:lnSpc>
            </a:pPr>
            <a:r>
              <a:rPr lang="en-US" sz="2300"/>
              <a:t>2Ki 4:9  And she said unto her husband, Behold now, I perceive that this </a:t>
            </a:r>
            <a:r>
              <a:rPr lang="en-US" sz="2300" i="1"/>
              <a:t>[is]</a:t>
            </a:r>
            <a:r>
              <a:rPr lang="en-US" sz="2300"/>
              <a:t> an holy man of God, which passeth by us continually. </a:t>
            </a:r>
          </a:p>
          <a:p>
            <a:pPr>
              <a:lnSpc>
                <a:spcPct val="80000"/>
              </a:lnSpc>
            </a:pPr>
            <a:r>
              <a:rPr lang="en-US" sz="2300"/>
              <a:t>2Ki 4:10  Let us make a little chamber, I pray thee, on the wall; and let us set for him there a bed, and a table, and a stool, and a candlestick: and it shall be, when he cometh to us, that he shall turn in thither. </a:t>
            </a:r>
          </a:p>
          <a:p>
            <a:pPr>
              <a:lnSpc>
                <a:spcPct val="80000"/>
              </a:lnSpc>
            </a:pPr>
            <a:r>
              <a:rPr lang="en-US" sz="2300"/>
              <a:t>2Ki 4:11  And it fell on a day, that he came thither, and he turned into the chamber, and lay there. </a:t>
            </a:r>
          </a:p>
          <a:p>
            <a:pPr>
              <a:lnSpc>
                <a:spcPct val="80000"/>
              </a:lnSpc>
            </a:pPr>
            <a:r>
              <a:rPr lang="en-US" sz="2300"/>
              <a:t>2Ki 4:12  And he said to Gehazi his servant, Call this Shunammite. And when he had called her, she stood before him. </a:t>
            </a:r>
          </a:p>
          <a:p>
            <a:pPr>
              <a:lnSpc>
                <a:spcPct val="80000"/>
              </a:lnSpc>
            </a:pPr>
            <a:r>
              <a:rPr lang="en-US" sz="2300"/>
              <a:t>2Ki 4:13  And he said unto him, Say now unto her, Behold, thou hast been careful for us with all this care; what </a:t>
            </a:r>
            <a:r>
              <a:rPr lang="en-US" sz="2300" i="1"/>
              <a:t>[is]</a:t>
            </a:r>
            <a:r>
              <a:rPr lang="en-US" sz="2300"/>
              <a:t> to be done for thee? wouldest thou be spoken for to the king, or to the captain of the host? And she answered, I dwell among mine own people. </a:t>
            </a:r>
          </a:p>
        </p:txBody>
      </p:sp>
      <p:sp>
        <p:nvSpPr>
          <p:cNvPr id="162820" name="Rectangle 4"/>
          <p:cNvSpPr>
            <a:spLocks noChangeArrowheads="1"/>
          </p:cNvSpPr>
          <p:nvPr/>
        </p:nvSpPr>
        <p:spPr bwMode="auto">
          <a:xfrm>
            <a:off x="609600" y="1981200"/>
            <a:ext cx="6477000" cy="7239000"/>
          </a:xfrm>
          <a:prstGeom prst="rect">
            <a:avLst/>
          </a:prstGeom>
          <a:noFill/>
          <a:ln w="9525">
            <a:solidFill>
              <a:srgbClr val="800080"/>
            </a:solidFill>
            <a:miter lim="800000"/>
            <a:headEnd/>
            <a:tailEnd/>
          </a:ln>
          <a:effectLst/>
        </p:spPr>
        <p:txBody>
          <a:bodyPr wrap="none" anchor="ctr"/>
          <a:lstStyle/>
          <a:p>
            <a:endParaRPr lang="en-US"/>
          </a:p>
        </p:txBody>
      </p:sp>
    </p:spTree>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42" name="Rectangle 2"/>
          <p:cNvSpPr>
            <a:spLocks noGrp="1" noChangeArrowheads="1"/>
          </p:cNvSpPr>
          <p:nvPr>
            <p:ph type="title"/>
          </p:nvPr>
        </p:nvSpPr>
        <p:spPr>
          <a:xfrm>
            <a:off x="609600" y="457200"/>
            <a:ext cx="6607175" cy="706438"/>
          </a:xfrm>
        </p:spPr>
        <p:txBody>
          <a:bodyPr/>
          <a:lstStyle/>
          <a:p>
            <a:r>
              <a:rPr lang="en-US" sz="4500">
                <a:solidFill>
                  <a:srgbClr val="800080"/>
                </a:solidFill>
              </a:rPr>
              <a:t>Huldah</a:t>
            </a:r>
          </a:p>
        </p:txBody>
      </p:sp>
      <p:sp>
        <p:nvSpPr>
          <p:cNvPr id="163843" name="Rectangle 3"/>
          <p:cNvSpPr>
            <a:spLocks noGrp="1" noChangeArrowheads="1"/>
          </p:cNvSpPr>
          <p:nvPr>
            <p:ph type="body" idx="1"/>
          </p:nvPr>
        </p:nvSpPr>
        <p:spPr>
          <a:xfrm>
            <a:off x="582613" y="1524000"/>
            <a:ext cx="6607175" cy="7924800"/>
          </a:xfrm>
        </p:spPr>
        <p:txBody>
          <a:bodyPr/>
          <a:lstStyle/>
          <a:p>
            <a:pPr>
              <a:lnSpc>
                <a:spcPct val="80000"/>
              </a:lnSpc>
            </a:pPr>
            <a:r>
              <a:rPr lang="en-US" sz="2000"/>
              <a:t>2Ki 22:14  So Hilkiah the priest, and Ahikam, and Achbor, and Shaphan, and Asahiah, went unto Huldah the prophetess, the wife of Shallum the son of Tikvah, the son of Harhas, keeper of the wardrobe; (now she dwelt in Jerusalem in the college;) and they communed with her. </a:t>
            </a:r>
          </a:p>
          <a:p>
            <a:pPr>
              <a:lnSpc>
                <a:spcPct val="80000"/>
              </a:lnSpc>
            </a:pPr>
            <a:r>
              <a:rPr lang="en-US" sz="2000"/>
              <a:t>2Ki 22:15  And she said unto them, Thus saith the LORD God of Israel, Tell the man that sent you to me, </a:t>
            </a:r>
          </a:p>
          <a:p>
            <a:pPr>
              <a:lnSpc>
                <a:spcPct val="80000"/>
              </a:lnSpc>
            </a:pPr>
            <a:r>
              <a:rPr lang="en-US" sz="2000"/>
              <a:t>2Ki 22:16  Thus saith the LORD, Behold, I will bring evil upon this place, and upon the inhabitants thereof, </a:t>
            </a:r>
            <a:r>
              <a:rPr lang="en-US" sz="2000" i="1"/>
              <a:t>[even]</a:t>
            </a:r>
            <a:r>
              <a:rPr lang="en-US" sz="2000"/>
              <a:t> all the words of the book which the king of Judah hath read: </a:t>
            </a:r>
          </a:p>
          <a:p>
            <a:pPr>
              <a:lnSpc>
                <a:spcPct val="80000"/>
              </a:lnSpc>
            </a:pPr>
            <a:r>
              <a:rPr lang="en-US" sz="2000"/>
              <a:t>2Ki 22:17  Because they have forsaken me, and have burned incense unto other gods, that they might provoke me to anger with all the works of their hands; therefore my wrath shall be kindled against this place, and shall not be quenched. </a:t>
            </a:r>
          </a:p>
          <a:p>
            <a:pPr>
              <a:lnSpc>
                <a:spcPct val="80000"/>
              </a:lnSpc>
            </a:pPr>
            <a:r>
              <a:rPr lang="en-US" sz="2000"/>
              <a:t>2Ki 22:18  But to the king of Judah which sent you to enquire of the LORD, thus shall ye say to him, Thus saith the LORD God of Israel, </a:t>
            </a:r>
            <a:r>
              <a:rPr lang="en-US" sz="2000" i="1"/>
              <a:t>[As touching]</a:t>
            </a:r>
            <a:r>
              <a:rPr lang="en-US" sz="2000"/>
              <a:t> the words which thou hast heard; </a:t>
            </a:r>
          </a:p>
          <a:p>
            <a:pPr>
              <a:lnSpc>
                <a:spcPct val="80000"/>
              </a:lnSpc>
            </a:pPr>
            <a:r>
              <a:rPr lang="en-US" sz="2000"/>
              <a:t>2Ki 22:19  Because thine heart was tender, and thou hast humbled thyself before the LORD, when thou heardest what I spake against this place, and against the inhabitants thereof, that they should become a desolation and a curse, and hast rent thy clothes, and wept before me; I also have heard </a:t>
            </a:r>
            <a:r>
              <a:rPr lang="en-US" sz="2000" i="1"/>
              <a:t>[thee]</a:t>
            </a:r>
            <a:r>
              <a:rPr lang="en-US" sz="2000"/>
              <a:t>, saith the LORD. </a:t>
            </a:r>
          </a:p>
          <a:p>
            <a:pPr>
              <a:lnSpc>
                <a:spcPct val="80000"/>
              </a:lnSpc>
            </a:pPr>
            <a:r>
              <a:rPr lang="en-US" sz="2000"/>
              <a:t>2Ki 22:20  Behold therefore, I will gather thee unto thy fathers, and thou shalt be gathered into thy grave in peace; and thine eyes shall not see all the evil which I will bring upon this place. And they brought the king word again.</a:t>
            </a:r>
            <a:r>
              <a:rPr lang="en-US" sz="1800"/>
              <a:t> </a:t>
            </a:r>
          </a:p>
        </p:txBody>
      </p:sp>
      <p:sp>
        <p:nvSpPr>
          <p:cNvPr id="163844" name="Rectangle 4"/>
          <p:cNvSpPr>
            <a:spLocks noChangeArrowheads="1"/>
          </p:cNvSpPr>
          <p:nvPr/>
        </p:nvSpPr>
        <p:spPr bwMode="auto">
          <a:xfrm>
            <a:off x="609600" y="1447800"/>
            <a:ext cx="6553200" cy="7924800"/>
          </a:xfrm>
          <a:prstGeom prst="rect">
            <a:avLst/>
          </a:prstGeom>
          <a:noFill/>
          <a:ln w="9525">
            <a:solidFill>
              <a:srgbClr val="800080"/>
            </a:solidFill>
            <a:miter lim="800000"/>
            <a:headEnd/>
            <a:tailEnd/>
          </a:ln>
          <a:effectLst/>
        </p:spPr>
        <p:txBody>
          <a:bodyPr wrap="none" anchor="ctr"/>
          <a:lstStyle/>
          <a:p>
            <a:endParaRPr lang="en-US"/>
          </a:p>
        </p:txBody>
      </p:sp>
    </p:spTree>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4866" name="Rectangle 2"/>
          <p:cNvSpPr>
            <a:spLocks noGrp="1" noChangeArrowheads="1"/>
          </p:cNvSpPr>
          <p:nvPr>
            <p:ph type="title"/>
          </p:nvPr>
        </p:nvSpPr>
        <p:spPr>
          <a:xfrm>
            <a:off x="609600" y="533400"/>
            <a:ext cx="6607175" cy="685800"/>
          </a:xfrm>
        </p:spPr>
        <p:txBody>
          <a:bodyPr/>
          <a:lstStyle/>
          <a:p>
            <a:r>
              <a:rPr lang="en-US" sz="4500">
                <a:solidFill>
                  <a:srgbClr val="800080"/>
                </a:solidFill>
              </a:rPr>
              <a:t>The Virtuous Woman</a:t>
            </a:r>
          </a:p>
        </p:txBody>
      </p:sp>
      <p:sp>
        <p:nvSpPr>
          <p:cNvPr id="164867" name="Rectangle 3"/>
          <p:cNvSpPr>
            <a:spLocks noGrp="1" noChangeArrowheads="1"/>
          </p:cNvSpPr>
          <p:nvPr>
            <p:ph type="body" idx="1"/>
          </p:nvPr>
        </p:nvSpPr>
        <p:spPr>
          <a:xfrm>
            <a:off x="582613" y="1600200"/>
            <a:ext cx="6607175" cy="7340600"/>
          </a:xfrm>
        </p:spPr>
        <p:txBody>
          <a:bodyPr/>
          <a:lstStyle/>
          <a:p>
            <a:pPr>
              <a:lnSpc>
                <a:spcPct val="80000"/>
              </a:lnSpc>
            </a:pPr>
            <a:r>
              <a:rPr lang="en-US" sz="1400"/>
              <a:t>Pro 31:10  Who can find a virtuous woman? for her price </a:t>
            </a:r>
            <a:r>
              <a:rPr lang="en-US" sz="1400" i="1"/>
              <a:t>[is]</a:t>
            </a:r>
            <a:r>
              <a:rPr lang="en-US" sz="1400"/>
              <a:t> far above rubies. </a:t>
            </a:r>
          </a:p>
          <a:p>
            <a:pPr>
              <a:lnSpc>
                <a:spcPct val="80000"/>
              </a:lnSpc>
            </a:pPr>
            <a:r>
              <a:rPr lang="en-US" sz="1400"/>
              <a:t>Pro 31:11  The heart of her husband doth safely trust in her, so that he shall have no need of spoil. </a:t>
            </a:r>
          </a:p>
          <a:p>
            <a:pPr>
              <a:lnSpc>
                <a:spcPct val="80000"/>
              </a:lnSpc>
            </a:pPr>
            <a:r>
              <a:rPr lang="en-US" sz="1400"/>
              <a:t>Pro 31:12  She will do him good and not evil all the days of her life. </a:t>
            </a:r>
          </a:p>
          <a:p>
            <a:pPr>
              <a:lnSpc>
                <a:spcPct val="80000"/>
              </a:lnSpc>
            </a:pPr>
            <a:r>
              <a:rPr lang="en-US" sz="1400"/>
              <a:t>Pro 31:13  She seeketh wool, and flax, and worketh willingly with her hands. </a:t>
            </a:r>
          </a:p>
          <a:p>
            <a:pPr>
              <a:lnSpc>
                <a:spcPct val="80000"/>
              </a:lnSpc>
            </a:pPr>
            <a:r>
              <a:rPr lang="en-US" sz="1400"/>
              <a:t>Pro 31:14  She is like the merchants' ships; she bringeth her food from afar. </a:t>
            </a:r>
          </a:p>
          <a:p>
            <a:pPr>
              <a:lnSpc>
                <a:spcPct val="80000"/>
              </a:lnSpc>
            </a:pPr>
            <a:r>
              <a:rPr lang="en-US" sz="1400"/>
              <a:t>Pro 31:15  She riseth also while it is yet night, and giveth meat to her household, and a portion to her maidens. </a:t>
            </a:r>
          </a:p>
          <a:p>
            <a:pPr>
              <a:lnSpc>
                <a:spcPct val="80000"/>
              </a:lnSpc>
            </a:pPr>
            <a:r>
              <a:rPr lang="en-US" sz="1400"/>
              <a:t>Pro 31:16  She considereth a field, and buyeth it: with the fruit of her hands she planteth a vineyard. </a:t>
            </a:r>
          </a:p>
          <a:p>
            <a:pPr>
              <a:lnSpc>
                <a:spcPct val="80000"/>
              </a:lnSpc>
            </a:pPr>
            <a:r>
              <a:rPr lang="en-US" sz="1400"/>
              <a:t>Pro 31:17  She girdeth her loins with strength, and strengtheneth her arms. </a:t>
            </a:r>
          </a:p>
          <a:p>
            <a:pPr>
              <a:lnSpc>
                <a:spcPct val="80000"/>
              </a:lnSpc>
            </a:pPr>
            <a:r>
              <a:rPr lang="en-US" sz="1400"/>
              <a:t>Pro 31:18  She perceiveth that her merchandise </a:t>
            </a:r>
            <a:r>
              <a:rPr lang="en-US" sz="1400" i="1"/>
              <a:t>[is]</a:t>
            </a:r>
            <a:r>
              <a:rPr lang="en-US" sz="1400"/>
              <a:t> good: her candle goeth not out by night. </a:t>
            </a:r>
          </a:p>
          <a:p>
            <a:pPr>
              <a:lnSpc>
                <a:spcPct val="80000"/>
              </a:lnSpc>
            </a:pPr>
            <a:r>
              <a:rPr lang="en-US" sz="1400"/>
              <a:t>Pro 31:19  She layeth her hands to the spindle, and her hands hold the distaff. </a:t>
            </a:r>
          </a:p>
          <a:p>
            <a:pPr>
              <a:lnSpc>
                <a:spcPct val="80000"/>
              </a:lnSpc>
            </a:pPr>
            <a:r>
              <a:rPr lang="en-US" sz="1400"/>
              <a:t>Pro 31:20  She stretcheth out her hand to the poor; yea, she reacheth forth her hands to the needy. </a:t>
            </a:r>
          </a:p>
          <a:p>
            <a:pPr>
              <a:lnSpc>
                <a:spcPct val="80000"/>
              </a:lnSpc>
            </a:pPr>
            <a:r>
              <a:rPr lang="en-US" sz="1400"/>
              <a:t>Pro 31:21  She is not afraid of the snow for her household: for all her household </a:t>
            </a:r>
            <a:r>
              <a:rPr lang="en-US" sz="1400" i="1"/>
              <a:t>[are]</a:t>
            </a:r>
            <a:r>
              <a:rPr lang="en-US" sz="1400"/>
              <a:t> clothed with scarlet. </a:t>
            </a:r>
          </a:p>
          <a:p>
            <a:pPr>
              <a:lnSpc>
                <a:spcPct val="80000"/>
              </a:lnSpc>
            </a:pPr>
            <a:r>
              <a:rPr lang="en-US" sz="1400"/>
              <a:t>Pro 31:22  She maketh herself coverings of tapestry; her clothing </a:t>
            </a:r>
            <a:r>
              <a:rPr lang="en-US" sz="1400" i="1"/>
              <a:t>[is]</a:t>
            </a:r>
            <a:r>
              <a:rPr lang="en-US" sz="1400"/>
              <a:t> silk and purple. </a:t>
            </a:r>
          </a:p>
          <a:p>
            <a:pPr>
              <a:lnSpc>
                <a:spcPct val="80000"/>
              </a:lnSpc>
            </a:pPr>
            <a:r>
              <a:rPr lang="en-US" sz="1400"/>
              <a:t>Pro 31:23  Her husband is known in the gates, when he sitteth among the elders of the land. </a:t>
            </a:r>
          </a:p>
          <a:p>
            <a:pPr>
              <a:lnSpc>
                <a:spcPct val="80000"/>
              </a:lnSpc>
            </a:pPr>
            <a:r>
              <a:rPr lang="en-US" sz="1400"/>
              <a:t>Pro 31:24  She maketh fine linen, and selleth </a:t>
            </a:r>
            <a:r>
              <a:rPr lang="en-US" sz="1400" i="1"/>
              <a:t>[it]</a:t>
            </a:r>
            <a:r>
              <a:rPr lang="en-US" sz="1400"/>
              <a:t>; and delivereth girdles unto the merchant. </a:t>
            </a:r>
          </a:p>
          <a:p>
            <a:pPr>
              <a:lnSpc>
                <a:spcPct val="80000"/>
              </a:lnSpc>
            </a:pPr>
            <a:r>
              <a:rPr lang="en-US" sz="1400"/>
              <a:t>Pro 31:25  Strength and honour </a:t>
            </a:r>
            <a:r>
              <a:rPr lang="en-US" sz="1400" i="1"/>
              <a:t>[are]</a:t>
            </a:r>
            <a:r>
              <a:rPr lang="en-US" sz="1400"/>
              <a:t> her clothing; and she shall rejoice in time to come. </a:t>
            </a:r>
          </a:p>
          <a:p>
            <a:pPr>
              <a:lnSpc>
                <a:spcPct val="80000"/>
              </a:lnSpc>
            </a:pPr>
            <a:r>
              <a:rPr lang="en-US" sz="1400"/>
              <a:t>Pro 31:26  She openeth her mouth with wisdom; and in her tongue </a:t>
            </a:r>
            <a:r>
              <a:rPr lang="en-US" sz="1400" i="1"/>
              <a:t>[is]</a:t>
            </a:r>
            <a:r>
              <a:rPr lang="en-US" sz="1400"/>
              <a:t> the law of kindness. </a:t>
            </a:r>
          </a:p>
          <a:p>
            <a:pPr>
              <a:lnSpc>
                <a:spcPct val="80000"/>
              </a:lnSpc>
            </a:pPr>
            <a:r>
              <a:rPr lang="en-US" sz="1400"/>
              <a:t>Pro 31:27  She looketh well to the ways of her household, and eateth not the bread of idleness. </a:t>
            </a:r>
          </a:p>
          <a:p>
            <a:pPr>
              <a:lnSpc>
                <a:spcPct val="80000"/>
              </a:lnSpc>
            </a:pPr>
            <a:r>
              <a:rPr lang="en-US" sz="1400"/>
              <a:t>Pro 31:28  Her children arise up, and call her blessed; her husband </a:t>
            </a:r>
            <a:r>
              <a:rPr lang="en-US" sz="1400" i="1"/>
              <a:t>[also]</a:t>
            </a:r>
            <a:r>
              <a:rPr lang="en-US" sz="1400"/>
              <a:t>, and he praiseth her. </a:t>
            </a:r>
          </a:p>
          <a:p>
            <a:pPr>
              <a:lnSpc>
                <a:spcPct val="80000"/>
              </a:lnSpc>
            </a:pPr>
            <a:r>
              <a:rPr lang="en-US" sz="1400"/>
              <a:t>Pro 31:29  Many daughters have done virtuously, but thou excellest them all. </a:t>
            </a:r>
          </a:p>
          <a:p>
            <a:pPr>
              <a:lnSpc>
                <a:spcPct val="80000"/>
              </a:lnSpc>
            </a:pPr>
            <a:r>
              <a:rPr lang="en-US" sz="1400"/>
              <a:t>Pro 31:30  Favour </a:t>
            </a:r>
            <a:r>
              <a:rPr lang="en-US" sz="1400" i="1"/>
              <a:t>[is]</a:t>
            </a:r>
            <a:r>
              <a:rPr lang="en-US" sz="1400"/>
              <a:t> deceitful, and beauty </a:t>
            </a:r>
            <a:r>
              <a:rPr lang="en-US" sz="1400" i="1"/>
              <a:t>[is]</a:t>
            </a:r>
            <a:r>
              <a:rPr lang="en-US" sz="1400"/>
              <a:t> vain: </a:t>
            </a:r>
            <a:r>
              <a:rPr lang="en-US" sz="1400" i="1"/>
              <a:t>[but]</a:t>
            </a:r>
            <a:r>
              <a:rPr lang="en-US" sz="1400"/>
              <a:t> a woman </a:t>
            </a:r>
            <a:r>
              <a:rPr lang="en-US" sz="1400" i="1"/>
              <a:t>[that]</a:t>
            </a:r>
            <a:r>
              <a:rPr lang="en-US" sz="1400"/>
              <a:t> feareth the LORD, she shall be praised. </a:t>
            </a:r>
          </a:p>
          <a:p>
            <a:pPr>
              <a:lnSpc>
                <a:spcPct val="80000"/>
              </a:lnSpc>
            </a:pPr>
            <a:r>
              <a:rPr lang="en-US" sz="1400"/>
              <a:t>Pro 31:31  Give her of the fruit of her hands; and let her own works praise her in the gates. </a:t>
            </a:r>
          </a:p>
        </p:txBody>
      </p:sp>
      <p:sp>
        <p:nvSpPr>
          <p:cNvPr id="164868" name="Rectangle 4"/>
          <p:cNvSpPr>
            <a:spLocks noChangeArrowheads="1"/>
          </p:cNvSpPr>
          <p:nvPr/>
        </p:nvSpPr>
        <p:spPr bwMode="auto">
          <a:xfrm>
            <a:off x="609600" y="1524000"/>
            <a:ext cx="6629400" cy="7467600"/>
          </a:xfrm>
          <a:prstGeom prst="rect">
            <a:avLst/>
          </a:prstGeom>
          <a:noFill/>
          <a:ln w="9525">
            <a:solidFill>
              <a:srgbClr val="800080"/>
            </a:solidFill>
            <a:miter lim="800000"/>
            <a:headEnd/>
            <a:tailEnd/>
          </a:ln>
          <a:effectLst/>
        </p:spPr>
        <p:txBody>
          <a:bodyPr wrap="none" anchor="ctr"/>
          <a:lstStyle/>
          <a:p>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2"/>
          <p:cNvSpPr>
            <a:spLocks noGrp="1" noChangeArrowheads="1"/>
          </p:cNvSpPr>
          <p:nvPr>
            <p:ph type="title"/>
          </p:nvPr>
        </p:nvSpPr>
        <p:spPr>
          <a:xfrm>
            <a:off x="609600" y="685800"/>
            <a:ext cx="6607175" cy="1163638"/>
          </a:xfrm>
        </p:spPr>
        <p:txBody>
          <a:bodyPr/>
          <a:lstStyle/>
          <a:p>
            <a:r>
              <a:rPr lang="en-US" sz="5500">
                <a:solidFill>
                  <a:srgbClr val="008080"/>
                </a:solidFill>
              </a:rPr>
              <a:t>Peter  cont.</a:t>
            </a:r>
          </a:p>
        </p:txBody>
      </p:sp>
      <p:sp>
        <p:nvSpPr>
          <p:cNvPr id="117763" name="Rectangle 3"/>
          <p:cNvSpPr>
            <a:spLocks noGrp="1" noChangeArrowheads="1"/>
          </p:cNvSpPr>
          <p:nvPr>
            <p:ph type="body" idx="1"/>
          </p:nvPr>
        </p:nvSpPr>
        <p:spPr>
          <a:xfrm>
            <a:off x="582613" y="2743200"/>
            <a:ext cx="6607175" cy="6197600"/>
          </a:xfrm>
        </p:spPr>
        <p:txBody>
          <a:bodyPr/>
          <a:lstStyle/>
          <a:p>
            <a:pPr>
              <a:lnSpc>
                <a:spcPct val="80000"/>
              </a:lnSpc>
            </a:pPr>
            <a:r>
              <a:rPr lang="en-US" sz="2800"/>
              <a:t>I believe that Peter dies a thousand deaths knowing that he denied the One Whom he loved so much.</a:t>
            </a:r>
          </a:p>
          <a:p>
            <a:pPr>
              <a:lnSpc>
                <a:spcPct val="80000"/>
              </a:lnSpc>
            </a:pPr>
            <a:r>
              <a:rPr lang="en-US" sz="2800"/>
              <a:t>I do not believe Peter or any of the disciples thought they would ever see Jesus again after His crucifixion.</a:t>
            </a:r>
          </a:p>
          <a:p>
            <a:pPr>
              <a:lnSpc>
                <a:spcPct val="80000"/>
              </a:lnSpc>
            </a:pPr>
            <a:r>
              <a:rPr lang="en-US" sz="2800"/>
              <a:t>They still did not understand – until he arose from the dead.</a:t>
            </a:r>
          </a:p>
          <a:p>
            <a:pPr>
              <a:lnSpc>
                <a:spcPct val="80000"/>
              </a:lnSpc>
            </a:pPr>
            <a:r>
              <a:rPr lang="en-US" sz="2800"/>
              <a:t>Pentecost, the birthday of The Church, the coming of the Holy Spirit in the Upper Room empowered the 120 men and women who had gathered to go forth in the Name of Jesus proclaiming the Good News of Jesus Christ. </a:t>
            </a:r>
            <a:r>
              <a:rPr lang="en-US" sz="2800">
                <a:solidFill>
                  <a:srgbClr val="FF0000"/>
                </a:solidFill>
              </a:rPr>
              <a:t>***</a:t>
            </a:r>
          </a:p>
          <a:p>
            <a:pPr>
              <a:lnSpc>
                <a:spcPct val="80000"/>
              </a:lnSpc>
              <a:buFontTx/>
              <a:buNone/>
            </a:pPr>
            <a:endParaRPr lang="en-US" sz="2800">
              <a:solidFill>
                <a:srgbClr val="FF0000"/>
              </a:solidFill>
            </a:endParaRPr>
          </a:p>
          <a:p>
            <a:pPr algn="r">
              <a:lnSpc>
                <a:spcPct val="80000"/>
              </a:lnSpc>
            </a:pPr>
            <a:r>
              <a:rPr lang="en-US" sz="1400"/>
              <a:t>Next</a:t>
            </a:r>
            <a:endParaRPr lang="en-US" sz="2800">
              <a:solidFill>
                <a:srgbClr val="FF0000"/>
              </a:solidFill>
            </a:endParaRPr>
          </a:p>
        </p:txBody>
      </p:sp>
      <p:sp>
        <p:nvSpPr>
          <p:cNvPr id="117764" name="Rectangle 4"/>
          <p:cNvSpPr>
            <a:spLocks noChangeArrowheads="1"/>
          </p:cNvSpPr>
          <p:nvPr/>
        </p:nvSpPr>
        <p:spPr bwMode="auto">
          <a:xfrm>
            <a:off x="609600" y="2438400"/>
            <a:ext cx="6553200" cy="6477000"/>
          </a:xfrm>
          <a:prstGeom prst="rect">
            <a:avLst/>
          </a:prstGeom>
          <a:noFill/>
          <a:ln w="9525">
            <a:solidFill>
              <a:schemeClr val="accent1"/>
            </a:solidFill>
            <a:miter lim="800000"/>
            <a:headEnd/>
            <a:tailEnd/>
          </a:ln>
          <a:effectLst/>
        </p:spPr>
        <p:txBody>
          <a:bodyPr wrap="none" anchor="ctr"/>
          <a:lstStyle/>
          <a:p>
            <a:endParaRPr lang="en-US"/>
          </a:p>
        </p:txBody>
      </p:sp>
    </p:spTree>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8178" name="Rectangle 2"/>
          <p:cNvSpPr>
            <a:spLocks noGrp="1" noChangeArrowheads="1"/>
          </p:cNvSpPr>
          <p:nvPr>
            <p:ph type="title"/>
          </p:nvPr>
        </p:nvSpPr>
        <p:spPr>
          <a:xfrm>
            <a:off x="609600" y="609600"/>
            <a:ext cx="6607175" cy="1447800"/>
          </a:xfrm>
        </p:spPr>
        <p:txBody>
          <a:bodyPr/>
          <a:lstStyle/>
          <a:p>
            <a:r>
              <a:rPr lang="en-US" sz="4500">
                <a:solidFill>
                  <a:srgbClr val="800080"/>
                </a:solidFill>
              </a:rPr>
              <a:t>Wives Providing for Ministry of Jesus</a:t>
            </a:r>
          </a:p>
        </p:txBody>
      </p:sp>
      <p:sp>
        <p:nvSpPr>
          <p:cNvPr id="178179" name="Rectangle 3"/>
          <p:cNvSpPr>
            <a:spLocks noGrp="1" noChangeArrowheads="1"/>
          </p:cNvSpPr>
          <p:nvPr>
            <p:ph type="body" idx="1"/>
          </p:nvPr>
        </p:nvSpPr>
        <p:spPr>
          <a:xfrm>
            <a:off x="609600" y="2362200"/>
            <a:ext cx="6607175" cy="7112000"/>
          </a:xfrm>
        </p:spPr>
        <p:txBody>
          <a:bodyPr/>
          <a:lstStyle/>
          <a:p>
            <a:pPr>
              <a:lnSpc>
                <a:spcPct val="90000"/>
              </a:lnSpc>
            </a:pPr>
            <a:r>
              <a:rPr lang="en-US" sz="3200"/>
              <a:t>Luk 8:1  And it came to pass afterward, that he went throughout every city and village, preaching and shewing the glad tidings of the kingdom of God: and the twelve </a:t>
            </a:r>
            <a:r>
              <a:rPr lang="en-US" sz="3200" i="1"/>
              <a:t>[were]</a:t>
            </a:r>
            <a:r>
              <a:rPr lang="en-US" sz="3200"/>
              <a:t> with him, </a:t>
            </a:r>
          </a:p>
          <a:p>
            <a:pPr>
              <a:lnSpc>
                <a:spcPct val="90000"/>
              </a:lnSpc>
            </a:pPr>
            <a:r>
              <a:rPr lang="en-US" sz="3200"/>
              <a:t>Luk 8:2  And certain women, which had been healed of evil spirits and infirmities, Mary called Magdalene, out of whom went seven devils, </a:t>
            </a:r>
          </a:p>
          <a:p>
            <a:pPr>
              <a:lnSpc>
                <a:spcPct val="90000"/>
              </a:lnSpc>
            </a:pPr>
            <a:r>
              <a:rPr lang="en-US" sz="3200"/>
              <a:t>Luk 8:3  And Joanna the wife of Chuza Herod's steward, and Susanna, and many others, which ministered unto him of their substance. </a:t>
            </a:r>
          </a:p>
        </p:txBody>
      </p:sp>
      <p:sp>
        <p:nvSpPr>
          <p:cNvPr id="178180" name="Rectangle 4"/>
          <p:cNvSpPr>
            <a:spLocks noChangeArrowheads="1"/>
          </p:cNvSpPr>
          <p:nvPr/>
        </p:nvSpPr>
        <p:spPr bwMode="auto">
          <a:xfrm>
            <a:off x="609600" y="2438400"/>
            <a:ext cx="6553200" cy="6781800"/>
          </a:xfrm>
          <a:prstGeom prst="rect">
            <a:avLst/>
          </a:prstGeom>
          <a:noFill/>
          <a:ln w="9525">
            <a:solidFill>
              <a:srgbClr val="800080"/>
            </a:solidFill>
            <a:miter lim="800000"/>
            <a:headEnd/>
            <a:tailEnd/>
          </a:ln>
          <a:effectLst/>
        </p:spPr>
        <p:txBody>
          <a:bodyPr wrap="none" anchor="ctr"/>
          <a:lstStyle/>
          <a:p>
            <a:endParaRPr lang="en-US"/>
          </a:p>
        </p:txBody>
      </p:sp>
    </p:spTree>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6914" name="Rectangle 2"/>
          <p:cNvSpPr>
            <a:spLocks noGrp="1" noChangeArrowheads="1"/>
          </p:cNvSpPr>
          <p:nvPr>
            <p:ph type="title"/>
          </p:nvPr>
        </p:nvSpPr>
        <p:spPr>
          <a:xfrm>
            <a:off x="609600" y="685800"/>
            <a:ext cx="6607175" cy="706438"/>
          </a:xfrm>
        </p:spPr>
        <p:txBody>
          <a:bodyPr/>
          <a:lstStyle/>
          <a:p>
            <a:r>
              <a:rPr lang="en-US" sz="4500">
                <a:solidFill>
                  <a:srgbClr val="800080"/>
                </a:solidFill>
              </a:rPr>
              <a:t>Priscilla</a:t>
            </a:r>
          </a:p>
        </p:txBody>
      </p:sp>
      <p:sp>
        <p:nvSpPr>
          <p:cNvPr id="166915" name="Rectangle 3"/>
          <p:cNvSpPr>
            <a:spLocks noGrp="1" noChangeArrowheads="1"/>
          </p:cNvSpPr>
          <p:nvPr>
            <p:ph type="body" idx="1"/>
          </p:nvPr>
        </p:nvSpPr>
        <p:spPr>
          <a:xfrm>
            <a:off x="582613" y="1981200"/>
            <a:ext cx="6607175" cy="7391400"/>
          </a:xfrm>
        </p:spPr>
        <p:txBody>
          <a:bodyPr/>
          <a:lstStyle/>
          <a:p>
            <a:pPr>
              <a:lnSpc>
                <a:spcPct val="80000"/>
              </a:lnSpc>
            </a:pPr>
            <a:r>
              <a:rPr lang="en-US" sz="2600"/>
              <a:t>Act 18:24  And a certain Jew named Apollos, born at Alexandria, an eloquent man, </a:t>
            </a:r>
            <a:r>
              <a:rPr lang="en-US" sz="2600" i="1"/>
              <a:t>[and]</a:t>
            </a:r>
            <a:r>
              <a:rPr lang="en-US" sz="2600"/>
              <a:t> mighty in the scriptures, came to Ephesus. </a:t>
            </a:r>
          </a:p>
          <a:p>
            <a:pPr>
              <a:lnSpc>
                <a:spcPct val="80000"/>
              </a:lnSpc>
            </a:pPr>
            <a:r>
              <a:rPr lang="en-US" sz="2600"/>
              <a:t>Act 18:25  This man was instructed in the way of the Lord; and being fervent in the spirit, he spake and taught diligently the things of the Lord, knowing only the baptism of John. </a:t>
            </a:r>
          </a:p>
          <a:p>
            <a:pPr>
              <a:lnSpc>
                <a:spcPct val="80000"/>
              </a:lnSpc>
            </a:pPr>
            <a:r>
              <a:rPr lang="en-US" sz="2600"/>
              <a:t>Act 18:26  And he began to speak boldly in the synagogue: whom when Aquila and Priscilla had heard, they took him unto </a:t>
            </a:r>
            <a:r>
              <a:rPr lang="en-US" sz="2600" i="1"/>
              <a:t>[them]</a:t>
            </a:r>
            <a:r>
              <a:rPr lang="en-US" sz="2600"/>
              <a:t>, and expounded unto him the way of God more perfectly. </a:t>
            </a:r>
          </a:p>
          <a:p>
            <a:pPr>
              <a:lnSpc>
                <a:spcPct val="80000"/>
              </a:lnSpc>
            </a:pPr>
            <a:r>
              <a:rPr lang="en-US" sz="2600"/>
              <a:t>Act 18:27  And when he was disposed to pass into Achaia, the brethren wrote, exhorting the disciples to receive him: who, when he was come, helped them much which had believed through grace: </a:t>
            </a:r>
          </a:p>
          <a:p>
            <a:pPr>
              <a:lnSpc>
                <a:spcPct val="80000"/>
              </a:lnSpc>
            </a:pPr>
            <a:r>
              <a:rPr lang="en-US" sz="2600"/>
              <a:t>Act 18:28  For he mightily convinced the Jews, </a:t>
            </a:r>
            <a:r>
              <a:rPr lang="en-US" sz="2600" i="1"/>
              <a:t>[and that]</a:t>
            </a:r>
            <a:r>
              <a:rPr lang="en-US" sz="2600"/>
              <a:t> publickly, shewing by the scriptures that Jesus was Christ. </a:t>
            </a:r>
          </a:p>
        </p:txBody>
      </p:sp>
      <p:sp>
        <p:nvSpPr>
          <p:cNvPr id="166916" name="Rectangle 4"/>
          <p:cNvSpPr>
            <a:spLocks noChangeArrowheads="1"/>
          </p:cNvSpPr>
          <p:nvPr/>
        </p:nvSpPr>
        <p:spPr bwMode="auto">
          <a:xfrm>
            <a:off x="609600" y="1905000"/>
            <a:ext cx="6553200" cy="7239000"/>
          </a:xfrm>
          <a:prstGeom prst="rect">
            <a:avLst/>
          </a:prstGeom>
          <a:noFill/>
          <a:ln w="9525">
            <a:solidFill>
              <a:srgbClr val="800080"/>
            </a:solidFill>
            <a:miter lim="800000"/>
            <a:headEnd/>
            <a:tailEnd/>
          </a:ln>
          <a:effectLst/>
        </p:spPr>
        <p:txBody>
          <a:bodyPr wrap="none" anchor="ctr"/>
          <a:lstStyle/>
          <a:p>
            <a:endParaRPr lang="en-US"/>
          </a:p>
        </p:txBody>
      </p:sp>
    </p:spTree>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130" name="Rectangle 2"/>
          <p:cNvSpPr>
            <a:spLocks noGrp="1" noChangeArrowheads="1"/>
          </p:cNvSpPr>
          <p:nvPr>
            <p:ph type="title"/>
          </p:nvPr>
        </p:nvSpPr>
        <p:spPr>
          <a:xfrm>
            <a:off x="609600" y="533400"/>
            <a:ext cx="6607175" cy="630238"/>
          </a:xfrm>
        </p:spPr>
        <p:txBody>
          <a:bodyPr/>
          <a:lstStyle/>
          <a:p>
            <a:r>
              <a:rPr lang="en-US" sz="4500">
                <a:solidFill>
                  <a:srgbClr val="800080"/>
                </a:solidFill>
              </a:rPr>
              <a:t>Paul’s Sister and Nephew</a:t>
            </a:r>
          </a:p>
        </p:txBody>
      </p:sp>
      <p:sp>
        <p:nvSpPr>
          <p:cNvPr id="176131" name="Rectangle 3"/>
          <p:cNvSpPr>
            <a:spLocks noGrp="1" noChangeArrowheads="1"/>
          </p:cNvSpPr>
          <p:nvPr>
            <p:ph type="body" idx="1"/>
          </p:nvPr>
        </p:nvSpPr>
        <p:spPr>
          <a:xfrm>
            <a:off x="609600" y="1981200"/>
            <a:ext cx="6607175" cy="7340600"/>
          </a:xfrm>
        </p:spPr>
        <p:txBody>
          <a:bodyPr/>
          <a:lstStyle/>
          <a:p>
            <a:pPr>
              <a:lnSpc>
                <a:spcPct val="80000"/>
              </a:lnSpc>
            </a:pPr>
            <a:r>
              <a:rPr lang="en-US" sz="2100"/>
              <a:t>Act 23:16  And when Paul's sister's son heard of their lying in wait, he went and entered into the castle, and told Paul. </a:t>
            </a:r>
          </a:p>
          <a:p>
            <a:pPr>
              <a:lnSpc>
                <a:spcPct val="80000"/>
              </a:lnSpc>
            </a:pPr>
            <a:r>
              <a:rPr lang="en-US" sz="2100"/>
              <a:t>Act 23:17  Then Paul called one of the centurions unto </a:t>
            </a:r>
            <a:r>
              <a:rPr lang="en-US" sz="2100" i="1"/>
              <a:t>[him]</a:t>
            </a:r>
            <a:r>
              <a:rPr lang="en-US" sz="2100"/>
              <a:t>, and said, Bring this young man unto the chief captain: for he hath a certain thing to tell him. </a:t>
            </a:r>
          </a:p>
          <a:p>
            <a:pPr>
              <a:lnSpc>
                <a:spcPct val="80000"/>
              </a:lnSpc>
            </a:pPr>
            <a:r>
              <a:rPr lang="en-US" sz="2100"/>
              <a:t>Act 23:18  So he took him, and brought </a:t>
            </a:r>
            <a:r>
              <a:rPr lang="en-US" sz="2100" i="1"/>
              <a:t>[him]</a:t>
            </a:r>
            <a:r>
              <a:rPr lang="en-US" sz="2100"/>
              <a:t> to the chief captain, and said, Paul the prisoner called me unto </a:t>
            </a:r>
            <a:r>
              <a:rPr lang="en-US" sz="2100" i="1"/>
              <a:t>[him]</a:t>
            </a:r>
            <a:r>
              <a:rPr lang="en-US" sz="2100"/>
              <a:t>, and prayed me to bring this young man unto thee, who hath something to say unto thee. </a:t>
            </a:r>
          </a:p>
          <a:p>
            <a:pPr>
              <a:lnSpc>
                <a:spcPct val="80000"/>
              </a:lnSpc>
            </a:pPr>
            <a:r>
              <a:rPr lang="en-US" sz="2100"/>
              <a:t>Act 23:19  Then the chief captain took him by the hand, and went </a:t>
            </a:r>
            <a:r>
              <a:rPr lang="en-US" sz="2100" i="1"/>
              <a:t>[with him]</a:t>
            </a:r>
            <a:r>
              <a:rPr lang="en-US" sz="2100"/>
              <a:t> aside privately, and asked </a:t>
            </a:r>
            <a:r>
              <a:rPr lang="en-US" sz="2100" i="1"/>
              <a:t>[him]</a:t>
            </a:r>
            <a:r>
              <a:rPr lang="en-US" sz="2100"/>
              <a:t>, What is that thou hast to tell me? </a:t>
            </a:r>
          </a:p>
          <a:p>
            <a:pPr>
              <a:lnSpc>
                <a:spcPct val="80000"/>
              </a:lnSpc>
            </a:pPr>
            <a:r>
              <a:rPr lang="en-US" sz="2100"/>
              <a:t>Act 23:20  And he said, The Jews have agreed to desire thee that thou wouldest bring down Paul to morrow into the council, as though they would enquire somewhat of him more perfectly. </a:t>
            </a:r>
          </a:p>
          <a:p>
            <a:pPr>
              <a:lnSpc>
                <a:spcPct val="80000"/>
              </a:lnSpc>
            </a:pPr>
            <a:r>
              <a:rPr lang="en-US" sz="2100"/>
              <a:t>Act 23:21  But do not thou yield unto them: for there lie in wait for him of them more than forty men, which have bound themselves with an oath, that they will neither eat nor drink till they have killed him: and now are they ready, looking for a promise from thee. </a:t>
            </a:r>
          </a:p>
          <a:p>
            <a:pPr>
              <a:lnSpc>
                <a:spcPct val="80000"/>
              </a:lnSpc>
            </a:pPr>
            <a:r>
              <a:rPr lang="en-US" sz="2100"/>
              <a:t>Act 23:22  So the chief captain </a:t>
            </a:r>
            <a:r>
              <a:rPr lang="en-US" sz="2100" i="1"/>
              <a:t>[then]</a:t>
            </a:r>
            <a:r>
              <a:rPr lang="en-US" sz="2100"/>
              <a:t> let the young man depart, and charged </a:t>
            </a:r>
            <a:r>
              <a:rPr lang="en-US" sz="2100" i="1"/>
              <a:t>[him, See thou]</a:t>
            </a:r>
            <a:r>
              <a:rPr lang="en-US" sz="2100"/>
              <a:t> tell no man that thou hast shewed these things to me. </a:t>
            </a:r>
          </a:p>
        </p:txBody>
      </p:sp>
      <p:sp>
        <p:nvSpPr>
          <p:cNvPr id="176132" name="Rectangle 4"/>
          <p:cNvSpPr>
            <a:spLocks noChangeArrowheads="1"/>
          </p:cNvSpPr>
          <p:nvPr/>
        </p:nvSpPr>
        <p:spPr bwMode="auto">
          <a:xfrm>
            <a:off x="609600" y="1905000"/>
            <a:ext cx="6629400" cy="7086600"/>
          </a:xfrm>
          <a:prstGeom prst="rect">
            <a:avLst/>
          </a:prstGeom>
          <a:noFill/>
          <a:ln w="9525">
            <a:solidFill>
              <a:srgbClr val="800080"/>
            </a:solidFill>
            <a:miter lim="800000"/>
            <a:headEnd/>
            <a:tailEnd/>
          </a:ln>
          <a:effectLst/>
        </p:spPr>
        <p:txBody>
          <a:bodyPr wrap="none" anchor="ctr"/>
          <a:lstStyle/>
          <a:p>
            <a:endParaRPr lang="en-US"/>
          </a:p>
        </p:txBody>
      </p:sp>
    </p:spTree>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2"/>
          <p:cNvSpPr>
            <a:spLocks noGrp="1" noChangeArrowheads="1"/>
          </p:cNvSpPr>
          <p:nvPr>
            <p:ph type="title"/>
          </p:nvPr>
        </p:nvSpPr>
        <p:spPr>
          <a:xfrm>
            <a:off x="609600" y="1219200"/>
            <a:ext cx="6607175" cy="630238"/>
          </a:xfrm>
        </p:spPr>
        <p:txBody>
          <a:bodyPr/>
          <a:lstStyle/>
          <a:p>
            <a:r>
              <a:rPr lang="en-US">
                <a:solidFill>
                  <a:srgbClr val="0000CC"/>
                </a:solidFill>
              </a:rPr>
              <a:t>Grief</a:t>
            </a:r>
          </a:p>
        </p:txBody>
      </p:sp>
      <p:sp>
        <p:nvSpPr>
          <p:cNvPr id="46083" name="Rectangle 3"/>
          <p:cNvSpPr>
            <a:spLocks noGrp="1" noChangeArrowheads="1"/>
          </p:cNvSpPr>
          <p:nvPr>
            <p:ph type="body" idx="1"/>
          </p:nvPr>
        </p:nvSpPr>
        <p:spPr>
          <a:xfrm>
            <a:off x="582613" y="3505200"/>
            <a:ext cx="6607175" cy="5435600"/>
          </a:xfrm>
        </p:spPr>
        <p:txBody>
          <a:bodyPr/>
          <a:lstStyle/>
          <a:p>
            <a:r>
              <a:rPr lang="en-US"/>
              <a:t>Did people in the Bible grieve over the death of a loved one?</a:t>
            </a:r>
          </a:p>
          <a:p>
            <a:pPr>
              <a:buFontTx/>
              <a:buNone/>
            </a:pPr>
            <a:endParaRPr lang="en-US"/>
          </a:p>
          <a:p>
            <a:r>
              <a:rPr lang="en-US"/>
              <a:t>Did people in the Bible grieve over other issues in their lives?</a:t>
            </a:r>
          </a:p>
        </p:txBody>
      </p:sp>
      <p:sp>
        <p:nvSpPr>
          <p:cNvPr id="46084" name="Rectangle 4"/>
          <p:cNvSpPr>
            <a:spLocks noChangeArrowheads="1"/>
          </p:cNvSpPr>
          <p:nvPr/>
        </p:nvSpPr>
        <p:spPr bwMode="auto">
          <a:xfrm>
            <a:off x="533400" y="3352800"/>
            <a:ext cx="6477000" cy="3505200"/>
          </a:xfrm>
          <a:prstGeom prst="rect">
            <a:avLst/>
          </a:prstGeom>
          <a:noFill/>
          <a:ln w="9525">
            <a:solidFill>
              <a:srgbClr val="0066CC"/>
            </a:solidFill>
            <a:miter lim="800000"/>
            <a:headEnd/>
            <a:tailEnd/>
          </a:ln>
          <a:effectLst/>
        </p:spPr>
        <p:txBody>
          <a:bodyPr wrap="none" anchor="ctr"/>
          <a:lstStyle/>
          <a:p>
            <a:endParaRPr lang="en-US"/>
          </a:p>
        </p:txBody>
      </p:sp>
    </p:spTree>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3954" name="Rectangle 2"/>
          <p:cNvSpPr>
            <a:spLocks noGrp="1" noChangeArrowheads="1"/>
          </p:cNvSpPr>
          <p:nvPr>
            <p:ph type="title"/>
          </p:nvPr>
        </p:nvSpPr>
        <p:spPr>
          <a:xfrm>
            <a:off x="609600" y="685800"/>
            <a:ext cx="6607175" cy="782638"/>
          </a:xfrm>
        </p:spPr>
        <p:txBody>
          <a:bodyPr/>
          <a:lstStyle/>
          <a:p>
            <a:r>
              <a:rPr lang="en-US" sz="4500">
                <a:solidFill>
                  <a:srgbClr val="800080"/>
                </a:solidFill>
              </a:rPr>
              <a:t>Genesis</a:t>
            </a:r>
          </a:p>
        </p:txBody>
      </p:sp>
      <p:sp>
        <p:nvSpPr>
          <p:cNvPr id="253955" name="Rectangle 3"/>
          <p:cNvSpPr>
            <a:spLocks noGrp="1" noChangeArrowheads="1"/>
          </p:cNvSpPr>
          <p:nvPr>
            <p:ph type="body" idx="1"/>
          </p:nvPr>
        </p:nvSpPr>
        <p:spPr>
          <a:xfrm>
            <a:off x="609600" y="1752600"/>
            <a:ext cx="6607175" cy="7315200"/>
          </a:xfrm>
        </p:spPr>
        <p:txBody>
          <a:bodyPr/>
          <a:lstStyle/>
          <a:p>
            <a:pPr>
              <a:lnSpc>
                <a:spcPct val="80000"/>
              </a:lnSpc>
            </a:pPr>
            <a:r>
              <a:rPr lang="en-US" sz="2800"/>
              <a:t>(Gen 23:2)  And Sarah died in Kirjatharba; the same </a:t>
            </a:r>
            <a:r>
              <a:rPr lang="en-US" sz="2800" i="1"/>
              <a:t>[is]</a:t>
            </a:r>
            <a:r>
              <a:rPr lang="en-US" sz="2800"/>
              <a:t> Hebron in the land of Canaan: and Abraham came to mourn for Sarah, and to weep for her.</a:t>
            </a:r>
          </a:p>
          <a:p>
            <a:pPr>
              <a:lnSpc>
                <a:spcPct val="80000"/>
              </a:lnSpc>
            </a:pPr>
            <a:endParaRPr lang="en-US" sz="2800"/>
          </a:p>
          <a:p>
            <a:pPr>
              <a:lnSpc>
                <a:spcPct val="80000"/>
              </a:lnSpc>
            </a:pPr>
            <a:r>
              <a:rPr lang="en-US" sz="2800"/>
              <a:t>(Gen 27:41)  And Esau hated Jacob because of the blessing wherewith his father blessed him: and Esau said in his heart, The days of mourning for my father are at hand; then will I slay my brother Jacob.</a:t>
            </a:r>
          </a:p>
          <a:p>
            <a:pPr>
              <a:lnSpc>
                <a:spcPct val="80000"/>
              </a:lnSpc>
            </a:pPr>
            <a:endParaRPr lang="en-US" sz="2800"/>
          </a:p>
          <a:p>
            <a:pPr>
              <a:lnSpc>
                <a:spcPct val="80000"/>
              </a:lnSpc>
            </a:pPr>
            <a:r>
              <a:rPr lang="en-US" sz="2800"/>
              <a:t>(Gen 37:34)  And Jacob rent his clothes, and put sackcloth upon his loins, and mourned for his son many days.</a:t>
            </a:r>
          </a:p>
          <a:p>
            <a:pPr>
              <a:lnSpc>
                <a:spcPct val="80000"/>
              </a:lnSpc>
            </a:pPr>
            <a:r>
              <a:rPr lang="en-US" sz="2800"/>
              <a:t>(Gen 37:35)  And all his sons and all his daughters rose up to comfort him; but he refused to be comforted; and he said, For I will go down into the grave unto my son mourning. Thus his father wept for him.</a:t>
            </a:r>
          </a:p>
        </p:txBody>
      </p:sp>
    </p:spTree>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3650" name="Rectangle 2"/>
          <p:cNvSpPr>
            <a:spLocks noGrp="1" noChangeArrowheads="1"/>
          </p:cNvSpPr>
          <p:nvPr>
            <p:ph type="title"/>
          </p:nvPr>
        </p:nvSpPr>
        <p:spPr>
          <a:xfrm>
            <a:off x="609600" y="685800"/>
            <a:ext cx="6607175" cy="782638"/>
          </a:xfrm>
        </p:spPr>
        <p:txBody>
          <a:bodyPr/>
          <a:lstStyle/>
          <a:p>
            <a:r>
              <a:rPr lang="en-US" sz="4500">
                <a:solidFill>
                  <a:srgbClr val="800080"/>
                </a:solidFill>
              </a:rPr>
              <a:t>Genesis cont</a:t>
            </a:r>
          </a:p>
        </p:txBody>
      </p:sp>
      <p:sp>
        <p:nvSpPr>
          <p:cNvPr id="283651" name="Rectangle 3"/>
          <p:cNvSpPr>
            <a:spLocks noGrp="1" noChangeArrowheads="1"/>
          </p:cNvSpPr>
          <p:nvPr>
            <p:ph type="body" idx="1"/>
          </p:nvPr>
        </p:nvSpPr>
        <p:spPr>
          <a:xfrm>
            <a:off x="582613" y="2362200"/>
            <a:ext cx="6607175" cy="6578600"/>
          </a:xfrm>
        </p:spPr>
        <p:txBody>
          <a:bodyPr/>
          <a:lstStyle/>
          <a:p>
            <a:pPr>
              <a:lnSpc>
                <a:spcPct val="80000"/>
              </a:lnSpc>
            </a:pPr>
            <a:r>
              <a:rPr lang="en-US" sz="2400"/>
              <a:t>(Gen 50:3)  And forty days were fulfilled for him; for so are fulfilled the days of those which are embalmed: and the Egyptians mourned for him threescore and ten days.</a:t>
            </a:r>
          </a:p>
          <a:p>
            <a:pPr>
              <a:lnSpc>
                <a:spcPct val="80000"/>
              </a:lnSpc>
            </a:pPr>
            <a:r>
              <a:rPr lang="en-US" sz="2400"/>
              <a:t>(Gen 50:4)  And when the days of his mourning were past, Joseph spake unto the house of Pharaoh, saying, If now I have found grace in your eyes, speak, I pray you, in the ears of Pharaoh, saying,</a:t>
            </a:r>
          </a:p>
          <a:p>
            <a:pPr>
              <a:lnSpc>
                <a:spcPct val="80000"/>
              </a:lnSpc>
            </a:pPr>
            <a:endParaRPr lang="en-US" sz="2400"/>
          </a:p>
          <a:p>
            <a:pPr>
              <a:lnSpc>
                <a:spcPct val="80000"/>
              </a:lnSpc>
            </a:pPr>
            <a:r>
              <a:rPr lang="en-US" sz="2400"/>
              <a:t>(Gen 50:10)  And they came to the threshingfloor of Atad, which </a:t>
            </a:r>
            <a:r>
              <a:rPr lang="en-US" sz="2400" i="1"/>
              <a:t>[is]</a:t>
            </a:r>
            <a:r>
              <a:rPr lang="en-US" sz="2400"/>
              <a:t> beyond Jordan, and there they mourned with a great and very sore lamentation: and he made a mourning for his father seven days.</a:t>
            </a:r>
          </a:p>
          <a:p>
            <a:pPr>
              <a:lnSpc>
                <a:spcPct val="80000"/>
              </a:lnSpc>
            </a:pPr>
            <a:r>
              <a:rPr lang="en-US" sz="2400"/>
              <a:t>(Gen 50:11)  And when the inhabitants of the land, the Canaanites, saw the mourning in the floor of Atad, they said, This </a:t>
            </a:r>
            <a:r>
              <a:rPr lang="en-US" sz="2400" i="1"/>
              <a:t>[is]</a:t>
            </a:r>
            <a:r>
              <a:rPr lang="en-US" sz="2400"/>
              <a:t> a grievous mourning to the Egyptians: wherefore the name of it was called Abelmizraim, which </a:t>
            </a:r>
            <a:r>
              <a:rPr lang="en-US" sz="2400" i="1"/>
              <a:t>[is]</a:t>
            </a:r>
            <a:r>
              <a:rPr lang="en-US" sz="2400"/>
              <a:t> beyond Jordan.</a:t>
            </a:r>
            <a:endParaRPr lang="en-US" sz="2000"/>
          </a:p>
        </p:txBody>
      </p:sp>
    </p:spTree>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4978" name="Rectangle 2"/>
          <p:cNvSpPr>
            <a:spLocks noGrp="1" noChangeArrowheads="1"/>
          </p:cNvSpPr>
          <p:nvPr>
            <p:ph type="title"/>
          </p:nvPr>
        </p:nvSpPr>
        <p:spPr/>
        <p:txBody>
          <a:bodyPr/>
          <a:lstStyle/>
          <a:p>
            <a:r>
              <a:rPr lang="en-US">
                <a:solidFill>
                  <a:srgbClr val="800080"/>
                </a:solidFill>
              </a:rPr>
              <a:t>Exodus</a:t>
            </a:r>
          </a:p>
        </p:txBody>
      </p:sp>
      <p:sp>
        <p:nvSpPr>
          <p:cNvPr id="254979" name="Rectangle 3"/>
          <p:cNvSpPr>
            <a:spLocks noGrp="1" noChangeArrowheads="1"/>
          </p:cNvSpPr>
          <p:nvPr>
            <p:ph type="body" idx="1"/>
          </p:nvPr>
        </p:nvSpPr>
        <p:spPr>
          <a:xfrm>
            <a:off x="582613" y="3505200"/>
            <a:ext cx="6607175" cy="5435600"/>
          </a:xfrm>
        </p:spPr>
        <p:txBody>
          <a:bodyPr/>
          <a:lstStyle/>
          <a:p>
            <a:r>
              <a:rPr lang="en-US"/>
              <a:t>(Exo 33:4)  And when the people heard these evil tidings, they mourned: and no man did put on him his ornaments.</a:t>
            </a:r>
          </a:p>
        </p:txBody>
      </p:sp>
    </p:spTree>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02" name="Rectangle 2"/>
          <p:cNvSpPr>
            <a:spLocks noGrp="1" noChangeArrowheads="1"/>
          </p:cNvSpPr>
          <p:nvPr>
            <p:ph type="title"/>
          </p:nvPr>
        </p:nvSpPr>
        <p:spPr/>
        <p:txBody>
          <a:bodyPr/>
          <a:lstStyle/>
          <a:p>
            <a:r>
              <a:rPr lang="en-US">
                <a:solidFill>
                  <a:srgbClr val="800080"/>
                </a:solidFill>
              </a:rPr>
              <a:t>Numbers</a:t>
            </a:r>
          </a:p>
        </p:txBody>
      </p:sp>
      <p:sp>
        <p:nvSpPr>
          <p:cNvPr id="256003" name="Rectangle 3"/>
          <p:cNvSpPr>
            <a:spLocks noGrp="1" noChangeArrowheads="1"/>
          </p:cNvSpPr>
          <p:nvPr>
            <p:ph type="body" idx="1"/>
          </p:nvPr>
        </p:nvSpPr>
        <p:spPr/>
        <p:txBody>
          <a:bodyPr/>
          <a:lstStyle/>
          <a:p>
            <a:r>
              <a:rPr lang="en-US"/>
              <a:t>(Num 14:39)  And Moses told these sayings unto all the children of Israel: and the people mourned greatly.</a:t>
            </a:r>
          </a:p>
          <a:p>
            <a:endParaRPr lang="en-US"/>
          </a:p>
          <a:p>
            <a:r>
              <a:rPr lang="en-US"/>
              <a:t>(Num 20:29)  And when all the congregation saw that Aaron was dead, they mourned for Aaron thirty days, </a:t>
            </a:r>
            <a:r>
              <a:rPr lang="en-US" i="1"/>
              <a:t>[even]</a:t>
            </a:r>
            <a:r>
              <a:rPr lang="en-US"/>
              <a:t> all the house of Israel.</a:t>
            </a:r>
          </a:p>
        </p:txBody>
      </p:sp>
    </p:spTree>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7026" name="Rectangle 2"/>
          <p:cNvSpPr>
            <a:spLocks noGrp="1" noChangeArrowheads="1"/>
          </p:cNvSpPr>
          <p:nvPr>
            <p:ph type="title"/>
          </p:nvPr>
        </p:nvSpPr>
        <p:spPr>
          <a:xfrm>
            <a:off x="582613" y="893763"/>
            <a:ext cx="6607175" cy="1163637"/>
          </a:xfrm>
        </p:spPr>
        <p:txBody>
          <a:bodyPr/>
          <a:lstStyle/>
          <a:p>
            <a:r>
              <a:rPr lang="en-US">
                <a:solidFill>
                  <a:srgbClr val="800080"/>
                </a:solidFill>
              </a:rPr>
              <a:t>Deuteronomy</a:t>
            </a:r>
          </a:p>
        </p:txBody>
      </p:sp>
      <p:sp>
        <p:nvSpPr>
          <p:cNvPr id="257027" name="Rectangle 3"/>
          <p:cNvSpPr>
            <a:spLocks noGrp="1" noChangeArrowheads="1"/>
          </p:cNvSpPr>
          <p:nvPr>
            <p:ph type="body" idx="1"/>
          </p:nvPr>
        </p:nvSpPr>
        <p:spPr>
          <a:xfrm>
            <a:off x="582613" y="2905125"/>
            <a:ext cx="6607175" cy="6467475"/>
          </a:xfrm>
        </p:spPr>
        <p:txBody>
          <a:bodyPr/>
          <a:lstStyle/>
          <a:p>
            <a:pPr>
              <a:lnSpc>
                <a:spcPct val="90000"/>
              </a:lnSpc>
            </a:pPr>
            <a:r>
              <a:rPr lang="en-US" sz="3200"/>
              <a:t>(Deu 26:14)  I have not eaten thereof in my mourning, neither have I taken away </a:t>
            </a:r>
            <a:r>
              <a:rPr lang="en-US" sz="3200" i="1"/>
              <a:t>[ought]</a:t>
            </a:r>
            <a:r>
              <a:rPr lang="en-US" sz="3200"/>
              <a:t> thereof for </a:t>
            </a:r>
            <a:r>
              <a:rPr lang="en-US" sz="3200" i="1"/>
              <a:t>[any]</a:t>
            </a:r>
            <a:r>
              <a:rPr lang="en-US" sz="3200"/>
              <a:t> unclean </a:t>
            </a:r>
            <a:r>
              <a:rPr lang="en-US" sz="3200" i="1"/>
              <a:t>[use]</a:t>
            </a:r>
            <a:r>
              <a:rPr lang="en-US" sz="3200"/>
              <a:t>, nor given </a:t>
            </a:r>
            <a:r>
              <a:rPr lang="en-US" sz="3200" i="1"/>
              <a:t>[ought]</a:t>
            </a:r>
            <a:r>
              <a:rPr lang="en-US" sz="3200"/>
              <a:t> thereof for the dead: </a:t>
            </a:r>
            <a:r>
              <a:rPr lang="en-US" sz="3200" i="1"/>
              <a:t>[but]</a:t>
            </a:r>
            <a:r>
              <a:rPr lang="en-US" sz="3200"/>
              <a:t> I have hearkened to the voice of the LORD my God, </a:t>
            </a:r>
            <a:r>
              <a:rPr lang="en-US" sz="3200" i="1"/>
              <a:t>[and]</a:t>
            </a:r>
            <a:r>
              <a:rPr lang="en-US" sz="3200"/>
              <a:t> have done according to all that thou hast commanded me.</a:t>
            </a:r>
          </a:p>
          <a:p>
            <a:pPr>
              <a:lnSpc>
                <a:spcPct val="90000"/>
              </a:lnSpc>
            </a:pPr>
            <a:endParaRPr lang="en-US" sz="3200"/>
          </a:p>
          <a:p>
            <a:pPr>
              <a:lnSpc>
                <a:spcPct val="90000"/>
              </a:lnSpc>
            </a:pPr>
            <a:r>
              <a:rPr lang="en-US" sz="3200"/>
              <a:t>(Deu 34:8)  And the children of Israel wept for Moses in the plains of Moab thirty days: so the days of weeping </a:t>
            </a:r>
            <a:r>
              <a:rPr lang="en-US" sz="3200" i="1"/>
              <a:t>[and]</a:t>
            </a:r>
            <a:r>
              <a:rPr lang="en-US" sz="3200"/>
              <a:t> mourning for Moses were ended.</a:t>
            </a:r>
          </a:p>
        </p:txBody>
      </p:sp>
    </p:spTree>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8050" name="Rectangle 2"/>
          <p:cNvSpPr>
            <a:spLocks noGrp="1" noChangeArrowheads="1"/>
          </p:cNvSpPr>
          <p:nvPr>
            <p:ph type="title"/>
          </p:nvPr>
        </p:nvSpPr>
        <p:spPr>
          <a:xfrm>
            <a:off x="582613" y="893763"/>
            <a:ext cx="6607175" cy="858837"/>
          </a:xfrm>
        </p:spPr>
        <p:txBody>
          <a:bodyPr/>
          <a:lstStyle/>
          <a:p>
            <a:r>
              <a:rPr lang="en-US">
                <a:solidFill>
                  <a:srgbClr val="800080"/>
                </a:solidFill>
              </a:rPr>
              <a:t>I Samuel</a:t>
            </a:r>
          </a:p>
        </p:txBody>
      </p:sp>
      <p:sp>
        <p:nvSpPr>
          <p:cNvPr id="258051" name="Rectangle 3"/>
          <p:cNvSpPr>
            <a:spLocks noGrp="1" noChangeArrowheads="1"/>
          </p:cNvSpPr>
          <p:nvPr>
            <p:ph type="body" idx="1"/>
          </p:nvPr>
        </p:nvSpPr>
        <p:spPr>
          <a:xfrm>
            <a:off x="582613" y="2362200"/>
            <a:ext cx="6607175" cy="6578600"/>
          </a:xfrm>
        </p:spPr>
        <p:txBody>
          <a:bodyPr/>
          <a:lstStyle/>
          <a:p>
            <a:pPr>
              <a:lnSpc>
                <a:spcPct val="80000"/>
              </a:lnSpc>
            </a:pPr>
            <a:r>
              <a:rPr lang="en-US" sz="3200"/>
              <a:t>(1Sa 15:35)  And Samuel came no more to see Saul until the day of his death: nevertheless Samuel mourned for Saul: and the LORD repented that he had made Saul king over Israel.</a:t>
            </a:r>
          </a:p>
          <a:p>
            <a:pPr>
              <a:lnSpc>
                <a:spcPct val="80000"/>
              </a:lnSpc>
              <a:buFontTx/>
              <a:buNone/>
            </a:pPr>
            <a:endParaRPr lang="en-US" sz="3200"/>
          </a:p>
          <a:p>
            <a:pPr>
              <a:lnSpc>
                <a:spcPct val="80000"/>
              </a:lnSpc>
            </a:pPr>
            <a:r>
              <a:rPr lang="en-US" sz="3200"/>
              <a:t>(1Sa 16:1)  And the LORD said unto Samuel, How long wilt thou mourn for Saul, seeing I have rejected him from reigning over Israel? fill thine horn with oil, and go, I will send thee to Jesse the Bethlehemite: for I have provided me a king among his sons.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2"/>
          <p:cNvSpPr>
            <a:spLocks noGrp="1" noChangeArrowheads="1"/>
          </p:cNvSpPr>
          <p:nvPr>
            <p:ph type="title"/>
          </p:nvPr>
        </p:nvSpPr>
        <p:spPr>
          <a:xfrm>
            <a:off x="609600" y="304800"/>
            <a:ext cx="6607175" cy="858838"/>
          </a:xfrm>
        </p:spPr>
        <p:txBody>
          <a:bodyPr/>
          <a:lstStyle/>
          <a:p>
            <a:r>
              <a:rPr lang="en-US">
                <a:solidFill>
                  <a:srgbClr val="008080"/>
                </a:solidFill>
              </a:rPr>
              <a:t>Peter  cont.</a:t>
            </a:r>
          </a:p>
        </p:txBody>
      </p:sp>
      <p:sp>
        <p:nvSpPr>
          <p:cNvPr id="119811" name="Rectangle 3"/>
          <p:cNvSpPr>
            <a:spLocks noGrp="1" noChangeArrowheads="1"/>
          </p:cNvSpPr>
          <p:nvPr>
            <p:ph type="body" idx="1"/>
          </p:nvPr>
        </p:nvSpPr>
        <p:spPr>
          <a:xfrm>
            <a:off x="609600" y="1676400"/>
            <a:ext cx="6607175" cy="7772400"/>
          </a:xfrm>
        </p:spPr>
        <p:txBody>
          <a:bodyPr/>
          <a:lstStyle/>
          <a:p>
            <a:pPr>
              <a:lnSpc>
                <a:spcPct val="80000"/>
              </a:lnSpc>
            </a:pPr>
            <a:r>
              <a:rPr lang="en-US" sz="1600"/>
              <a:t>Act 2:14  But Peter, standing up with the eleven, lifted up his voice, and said unto them, Ye men of Judaea, and all </a:t>
            </a:r>
            <a:r>
              <a:rPr lang="en-US" sz="1600" i="1"/>
              <a:t>[ye]</a:t>
            </a:r>
            <a:r>
              <a:rPr lang="en-US" sz="1600"/>
              <a:t> that dwell at Jerusalem, be this known unto you, and hearken to my words: </a:t>
            </a:r>
          </a:p>
          <a:p>
            <a:pPr>
              <a:lnSpc>
                <a:spcPct val="80000"/>
              </a:lnSpc>
            </a:pPr>
            <a:r>
              <a:rPr lang="en-US" sz="1600"/>
              <a:t>Act 2:15  For these are not drunken, as ye suppose, seeing it is </a:t>
            </a:r>
            <a:r>
              <a:rPr lang="en-US" sz="1600" i="1"/>
              <a:t>[but]</a:t>
            </a:r>
            <a:r>
              <a:rPr lang="en-US" sz="1600"/>
              <a:t> the third hour of the day. </a:t>
            </a:r>
          </a:p>
          <a:p>
            <a:pPr>
              <a:lnSpc>
                <a:spcPct val="80000"/>
              </a:lnSpc>
            </a:pPr>
            <a:r>
              <a:rPr lang="en-US" sz="1600"/>
              <a:t>Act 2:16  But this is that which was spoken by the prophet Joel; </a:t>
            </a:r>
          </a:p>
          <a:p>
            <a:pPr>
              <a:lnSpc>
                <a:spcPct val="80000"/>
              </a:lnSpc>
            </a:pPr>
            <a:r>
              <a:rPr lang="en-US" sz="1600"/>
              <a:t>Act 2:17  And it shall come to pass in the last days, saith God, I will pour out of my Spirit upon all flesh: and your sons and your daughters shall prophesy, and your young men shall see visions, and your old men shall dream dreams: </a:t>
            </a:r>
          </a:p>
          <a:p>
            <a:pPr>
              <a:lnSpc>
                <a:spcPct val="80000"/>
              </a:lnSpc>
            </a:pPr>
            <a:r>
              <a:rPr lang="en-US" sz="1600"/>
              <a:t>Act 2:18  And on my servants and on my handmaidens I will pour out in those days of my Spirit; and they shall prophesy: </a:t>
            </a:r>
          </a:p>
          <a:p>
            <a:pPr>
              <a:lnSpc>
                <a:spcPct val="80000"/>
              </a:lnSpc>
            </a:pPr>
            <a:r>
              <a:rPr lang="en-US" sz="1600"/>
              <a:t>Act 2:19  And I will shew wonders in heaven above, and signs in the earth beneath; blood, and fire, and vapour of smoke: </a:t>
            </a:r>
          </a:p>
          <a:p>
            <a:pPr>
              <a:lnSpc>
                <a:spcPct val="80000"/>
              </a:lnSpc>
            </a:pPr>
            <a:r>
              <a:rPr lang="en-US" sz="1600"/>
              <a:t>Act 2:20  The sun shall be turned into darkness, and the moon into blood, before that great and notable day of the Lord come: </a:t>
            </a:r>
          </a:p>
          <a:p>
            <a:pPr>
              <a:lnSpc>
                <a:spcPct val="80000"/>
              </a:lnSpc>
            </a:pPr>
            <a:r>
              <a:rPr lang="en-US" sz="1600"/>
              <a:t>Act 2:21  And it shall come to pass, </a:t>
            </a:r>
            <a:r>
              <a:rPr lang="en-US" sz="1600" i="1"/>
              <a:t>[that]</a:t>
            </a:r>
            <a:r>
              <a:rPr lang="en-US" sz="1600"/>
              <a:t> whosoever shall call on the name of the Lord shall be saved. </a:t>
            </a:r>
          </a:p>
          <a:p>
            <a:pPr>
              <a:lnSpc>
                <a:spcPct val="80000"/>
              </a:lnSpc>
            </a:pPr>
            <a:r>
              <a:rPr lang="en-US" sz="1600"/>
              <a:t>Act 2:22  Ye men of Israel, hear these words; Jesus of Nazareth, a man approved of God among you by miracles and wonders and signs, which God did by him in the midst of you, as ye yourselves also know: </a:t>
            </a:r>
          </a:p>
          <a:p>
            <a:pPr>
              <a:lnSpc>
                <a:spcPct val="80000"/>
              </a:lnSpc>
            </a:pPr>
            <a:r>
              <a:rPr lang="en-US" sz="1600"/>
              <a:t>Act 2:23  Him, being delivered by the determinate counsel and foreknowledge of God, ye have taken, and by wicked hands have crucified and slain: </a:t>
            </a:r>
          </a:p>
          <a:p>
            <a:pPr>
              <a:lnSpc>
                <a:spcPct val="80000"/>
              </a:lnSpc>
            </a:pPr>
            <a:r>
              <a:rPr lang="en-US" sz="1600"/>
              <a:t>Act 2:24  Whom God hath raised up, having loosed the pains of death: because it was not possible that he should be holden of it. </a:t>
            </a:r>
          </a:p>
          <a:p>
            <a:pPr>
              <a:lnSpc>
                <a:spcPct val="80000"/>
              </a:lnSpc>
            </a:pPr>
            <a:r>
              <a:rPr lang="en-US" sz="1600"/>
              <a:t>Act 2:25  For David speaketh concerning him, I foresaw the Lord always before my face, for he is on my right hand, that I should not be moved: </a:t>
            </a:r>
          </a:p>
          <a:p>
            <a:pPr>
              <a:lnSpc>
                <a:spcPct val="80000"/>
              </a:lnSpc>
            </a:pPr>
            <a:r>
              <a:rPr lang="en-US" sz="1600"/>
              <a:t>Act 2:26  Therefore did my heart rejoice, and my tongue was glad; moreover also my flesh shall rest in hope: </a:t>
            </a:r>
          </a:p>
          <a:p>
            <a:pPr>
              <a:lnSpc>
                <a:spcPct val="80000"/>
              </a:lnSpc>
            </a:pPr>
            <a:r>
              <a:rPr lang="en-US" sz="1600"/>
              <a:t>Act 2:27  Because thou wilt not leave my soul in hell, neither wilt thou suffer thine Holy One to see corruption. </a:t>
            </a:r>
          </a:p>
          <a:p>
            <a:pPr>
              <a:lnSpc>
                <a:spcPct val="80000"/>
              </a:lnSpc>
            </a:pPr>
            <a:r>
              <a:rPr lang="en-US" sz="1600"/>
              <a:t>Act 2:28  Thou hast made known to me the ways of life; thou shalt make me full of joy with thy countenance. </a:t>
            </a:r>
          </a:p>
          <a:p>
            <a:pPr algn="r">
              <a:lnSpc>
                <a:spcPct val="80000"/>
              </a:lnSpc>
            </a:pPr>
            <a:r>
              <a:rPr lang="en-US" sz="1400"/>
              <a:t>Next</a:t>
            </a:r>
          </a:p>
          <a:p>
            <a:pPr>
              <a:lnSpc>
                <a:spcPct val="80000"/>
              </a:lnSpc>
            </a:pPr>
            <a:endParaRPr lang="en-US" sz="1400"/>
          </a:p>
        </p:txBody>
      </p:sp>
      <p:sp>
        <p:nvSpPr>
          <p:cNvPr id="119812" name="Rectangle 4"/>
          <p:cNvSpPr>
            <a:spLocks noChangeArrowheads="1"/>
          </p:cNvSpPr>
          <p:nvPr/>
        </p:nvSpPr>
        <p:spPr bwMode="auto">
          <a:xfrm>
            <a:off x="609600" y="1524000"/>
            <a:ext cx="6629400" cy="7924800"/>
          </a:xfrm>
          <a:prstGeom prst="rect">
            <a:avLst/>
          </a:prstGeom>
          <a:noFill/>
          <a:ln w="9525">
            <a:solidFill>
              <a:schemeClr val="accent1"/>
            </a:solidFill>
            <a:miter lim="800000"/>
            <a:headEnd/>
            <a:tailEnd/>
          </a:ln>
          <a:effectLst/>
        </p:spPr>
        <p:txBody>
          <a:bodyPr wrap="none" anchor="ctr"/>
          <a:lstStyle/>
          <a:p>
            <a:endParaRPr lang="en-US"/>
          </a:p>
        </p:txBody>
      </p:sp>
    </p:spTree>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9074" name="Rectangle 2"/>
          <p:cNvSpPr>
            <a:spLocks noGrp="1" noChangeArrowheads="1"/>
          </p:cNvSpPr>
          <p:nvPr>
            <p:ph type="title"/>
          </p:nvPr>
        </p:nvSpPr>
        <p:spPr>
          <a:xfrm>
            <a:off x="609600" y="533400"/>
            <a:ext cx="6607175" cy="1011238"/>
          </a:xfrm>
        </p:spPr>
        <p:txBody>
          <a:bodyPr/>
          <a:lstStyle/>
          <a:p>
            <a:r>
              <a:rPr lang="en-US">
                <a:solidFill>
                  <a:srgbClr val="800080"/>
                </a:solidFill>
              </a:rPr>
              <a:t>II Samuel</a:t>
            </a:r>
          </a:p>
        </p:txBody>
      </p:sp>
      <p:sp>
        <p:nvSpPr>
          <p:cNvPr id="259075" name="Rectangle 3"/>
          <p:cNvSpPr>
            <a:spLocks noGrp="1" noChangeArrowheads="1"/>
          </p:cNvSpPr>
          <p:nvPr>
            <p:ph type="body" idx="1"/>
          </p:nvPr>
        </p:nvSpPr>
        <p:spPr>
          <a:xfrm>
            <a:off x="582613" y="1905000"/>
            <a:ext cx="6607175" cy="7543800"/>
          </a:xfrm>
        </p:spPr>
        <p:txBody>
          <a:bodyPr/>
          <a:lstStyle/>
          <a:p>
            <a:pPr>
              <a:lnSpc>
                <a:spcPct val="80000"/>
              </a:lnSpc>
            </a:pPr>
            <a:r>
              <a:rPr lang="en-US" sz="2400"/>
              <a:t>(2Sa 1:12)  And they mourned, and wept, and fasted until even, for Saul, and for Jonathan his son, and for the people of the LORD, and for the house of Israel; because they were fallen by the sword.</a:t>
            </a:r>
          </a:p>
          <a:p>
            <a:pPr>
              <a:lnSpc>
                <a:spcPct val="80000"/>
              </a:lnSpc>
            </a:pPr>
            <a:endParaRPr lang="en-US" sz="2400"/>
          </a:p>
          <a:p>
            <a:pPr>
              <a:lnSpc>
                <a:spcPct val="80000"/>
              </a:lnSpc>
            </a:pPr>
            <a:r>
              <a:rPr lang="en-US" sz="2400"/>
              <a:t>(2Sa 3:31)  And David said to Joab, and to all the people that </a:t>
            </a:r>
            <a:r>
              <a:rPr lang="en-US" sz="2400" i="1"/>
              <a:t>[were]</a:t>
            </a:r>
            <a:r>
              <a:rPr lang="en-US" sz="2400"/>
              <a:t> with him, Rend your clothes, and gird you with sackcloth, and mourn before Abner. And king David </a:t>
            </a:r>
            <a:r>
              <a:rPr lang="en-US" sz="2400" i="1"/>
              <a:t>[himself]</a:t>
            </a:r>
            <a:r>
              <a:rPr lang="en-US" sz="2400"/>
              <a:t> followed the bier.</a:t>
            </a:r>
          </a:p>
          <a:p>
            <a:pPr>
              <a:lnSpc>
                <a:spcPct val="80000"/>
              </a:lnSpc>
            </a:pPr>
            <a:endParaRPr lang="en-US" sz="2400"/>
          </a:p>
          <a:p>
            <a:pPr>
              <a:lnSpc>
                <a:spcPct val="80000"/>
              </a:lnSpc>
            </a:pPr>
            <a:r>
              <a:rPr lang="en-US" sz="2400"/>
              <a:t>(2Sa 11:27)  And when the mourning was past, David sent and fetched her to his house, and she became his wife, and bare him a son. But the thing that David had done displeased the LORD.</a:t>
            </a:r>
          </a:p>
          <a:p>
            <a:pPr>
              <a:lnSpc>
                <a:spcPct val="80000"/>
              </a:lnSpc>
            </a:pPr>
            <a:endParaRPr lang="en-US" sz="2400"/>
          </a:p>
          <a:p>
            <a:pPr>
              <a:lnSpc>
                <a:spcPct val="80000"/>
              </a:lnSpc>
            </a:pPr>
            <a:r>
              <a:rPr lang="en-US" sz="2400"/>
              <a:t>(2Sa 13:37)  But Absalom fled, and went to Talmai, the son of Ammihud, king of Geshur. And </a:t>
            </a:r>
            <a:r>
              <a:rPr lang="en-US" sz="2400" i="1"/>
              <a:t>[David]</a:t>
            </a:r>
            <a:r>
              <a:rPr lang="en-US" sz="2400"/>
              <a:t> mourned for his son every day.</a:t>
            </a:r>
          </a:p>
        </p:txBody>
      </p:sp>
    </p:spTree>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4674" name="Rectangle 2"/>
          <p:cNvSpPr>
            <a:spLocks noGrp="1" noChangeArrowheads="1"/>
          </p:cNvSpPr>
          <p:nvPr>
            <p:ph type="title"/>
          </p:nvPr>
        </p:nvSpPr>
        <p:spPr/>
        <p:txBody>
          <a:bodyPr/>
          <a:lstStyle/>
          <a:p>
            <a:r>
              <a:rPr lang="en-US">
                <a:solidFill>
                  <a:srgbClr val="800080"/>
                </a:solidFill>
              </a:rPr>
              <a:t>II Samuel cont</a:t>
            </a:r>
          </a:p>
        </p:txBody>
      </p:sp>
      <p:sp>
        <p:nvSpPr>
          <p:cNvPr id="284675" name="Rectangle 3"/>
          <p:cNvSpPr>
            <a:spLocks noGrp="1" noChangeArrowheads="1"/>
          </p:cNvSpPr>
          <p:nvPr>
            <p:ph type="body" idx="1"/>
          </p:nvPr>
        </p:nvSpPr>
        <p:spPr/>
        <p:txBody>
          <a:bodyPr/>
          <a:lstStyle/>
          <a:p>
            <a:pPr>
              <a:lnSpc>
                <a:spcPct val="80000"/>
              </a:lnSpc>
            </a:pPr>
            <a:r>
              <a:rPr lang="en-US" sz="2800"/>
              <a:t>(2Sa 14:2)  And Joab sent to Tekoah, and fetched thence a wise woman, and said unto her, I pray thee, feign thyself to be a mourner, and put on now mourning apparel, and anoint not thyself with oil, but be as a woman that had a long time mourned for the dead:</a:t>
            </a:r>
          </a:p>
          <a:p>
            <a:pPr>
              <a:lnSpc>
                <a:spcPct val="80000"/>
              </a:lnSpc>
            </a:pPr>
            <a:endParaRPr lang="en-US" sz="2800"/>
          </a:p>
          <a:p>
            <a:pPr>
              <a:lnSpc>
                <a:spcPct val="80000"/>
              </a:lnSpc>
            </a:pPr>
            <a:r>
              <a:rPr lang="en-US" sz="2800"/>
              <a:t>(2Sa 19:1)  And it was told Joab, Behold, the king weepeth and mourneth for Absalom.</a:t>
            </a:r>
          </a:p>
          <a:p>
            <a:pPr>
              <a:lnSpc>
                <a:spcPct val="80000"/>
              </a:lnSpc>
            </a:pPr>
            <a:endParaRPr lang="en-US" sz="2800"/>
          </a:p>
          <a:p>
            <a:pPr>
              <a:lnSpc>
                <a:spcPct val="80000"/>
              </a:lnSpc>
            </a:pPr>
            <a:r>
              <a:rPr lang="en-US" sz="2800"/>
              <a:t>(2Sa 19:2)  And the victory that day was </a:t>
            </a:r>
            <a:r>
              <a:rPr lang="en-US" sz="2800" i="1"/>
              <a:t>[turned]</a:t>
            </a:r>
            <a:r>
              <a:rPr lang="en-US" sz="2800"/>
              <a:t> into mourning unto all the people: for the people heard say that day how the king was grieved for his son.</a:t>
            </a:r>
          </a:p>
        </p:txBody>
      </p:sp>
    </p:spTree>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0098" name="Rectangle 2"/>
          <p:cNvSpPr>
            <a:spLocks noGrp="1" noChangeArrowheads="1"/>
          </p:cNvSpPr>
          <p:nvPr>
            <p:ph type="title"/>
          </p:nvPr>
        </p:nvSpPr>
        <p:spPr>
          <a:xfrm>
            <a:off x="609600" y="609600"/>
            <a:ext cx="6607175" cy="858838"/>
          </a:xfrm>
        </p:spPr>
        <p:txBody>
          <a:bodyPr/>
          <a:lstStyle/>
          <a:p>
            <a:r>
              <a:rPr lang="en-US">
                <a:solidFill>
                  <a:srgbClr val="800080"/>
                </a:solidFill>
              </a:rPr>
              <a:t>I Kings</a:t>
            </a:r>
          </a:p>
        </p:txBody>
      </p:sp>
      <p:sp>
        <p:nvSpPr>
          <p:cNvPr id="260099" name="Rectangle 3"/>
          <p:cNvSpPr>
            <a:spLocks noGrp="1" noChangeArrowheads="1"/>
          </p:cNvSpPr>
          <p:nvPr>
            <p:ph type="body" idx="1"/>
          </p:nvPr>
        </p:nvSpPr>
        <p:spPr>
          <a:xfrm>
            <a:off x="582613" y="1905000"/>
            <a:ext cx="6607175" cy="7391400"/>
          </a:xfrm>
        </p:spPr>
        <p:txBody>
          <a:bodyPr/>
          <a:lstStyle/>
          <a:p>
            <a:pPr>
              <a:lnSpc>
                <a:spcPct val="80000"/>
              </a:lnSpc>
            </a:pPr>
            <a:r>
              <a:rPr lang="en-US" sz="2800"/>
              <a:t>(1Ki 13:29)  And the prophet took up the carcase of the man of God, and laid it upon the ass, and brought it back: and the old prophet came to the city, to mourn and to bury him.</a:t>
            </a:r>
          </a:p>
          <a:p>
            <a:pPr>
              <a:lnSpc>
                <a:spcPct val="80000"/>
              </a:lnSpc>
            </a:pPr>
            <a:r>
              <a:rPr lang="en-US" sz="2800"/>
              <a:t>(1Ki 13:30)  And he laid his carcase in his own grave; and they mourned over him, </a:t>
            </a:r>
            <a:r>
              <a:rPr lang="en-US" sz="2800" i="1"/>
              <a:t>[saying]</a:t>
            </a:r>
            <a:r>
              <a:rPr lang="en-US" sz="2800"/>
              <a:t>, Alas, my brother!</a:t>
            </a:r>
          </a:p>
          <a:p>
            <a:pPr>
              <a:lnSpc>
                <a:spcPct val="80000"/>
              </a:lnSpc>
            </a:pPr>
            <a:endParaRPr lang="en-US" sz="2800"/>
          </a:p>
          <a:p>
            <a:pPr>
              <a:lnSpc>
                <a:spcPct val="80000"/>
              </a:lnSpc>
            </a:pPr>
            <a:r>
              <a:rPr lang="en-US" sz="2800"/>
              <a:t>(1Ki 14:13)  And all Israel shall mourn for him, and bury him: for he only of Jeroboam shall come to the grave, because in him there is found </a:t>
            </a:r>
            <a:r>
              <a:rPr lang="en-US" sz="2800" i="1"/>
              <a:t>[some]</a:t>
            </a:r>
            <a:r>
              <a:rPr lang="en-US" sz="2800"/>
              <a:t> good thing toward the LORD God of Israel in the house of Jeroboam.</a:t>
            </a:r>
          </a:p>
          <a:p>
            <a:pPr>
              <a:lnSpc>
                <a:spcPct val="80000"/>
              </a:lnSpc>
            </a:pPr>
            <a:r>
              <a:rPr lang="en-US" sz="2800"/>
              <a:t>(1Ki 14:18)  And they buried him; and all Israel mourned for him, according to the word of the LORD, which he spake by the hand of his servant Ahijah the prophet.</a:t>
            </a:r>
          </a:p>
        </p:txBody>
      </p:sp>
    </p:spTree>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1122" name="Rectangle 2"/>
          <p:cNvSpPr>
            <a:spLocks noGrp="1" noChangeArrowheads="1"/>
          </p:cNvSpPr>
          <p:nvPr>
            <p:ph type="title"/>
          </p:nvPr>
        </p:nvSpPr>
        <p:spPr>
          <a:xfrm>
            <a:off x="582613" y="893763"/>
            <a:ext cx="6607175" cy="1011237"/>
          </a:xfrm>
        </p:spPr>
        <p:txBody>
          <a:bodyPr/>
          <a:lstStyle/>
          <a:p>
            <a:r>
              <a:rPr lang="en-US">
                <a:solidFill>
                  <a:srgbClr val="800080"/>
                </a:solidFill>
              </a:rPr>
              <a:t>I and II Chronicles</a:t>
            </a:r>
          </a:p>
        </p:txBody>
      </p:sp>
      <p:sp>
        <p:nvSpPr>
          <p:cNvPr id="261123" name="Rectangle 3"/>
          <p:cNvSpPr>
            <a:spLocks noGrp="1" noChangeArrowheads="1"/>
          </p:cNvSpPr>
          <p:nvPr>
            <p:ph type="body" idx="1"/>
          </p:nvPr>
        </p:nvSpPr>
        <p:spPr>
          <a:xfrm>
            <a:off x="582613" y="2209800"/>
            <a:ext cx="6607175" cy="6731000"/>
          </a:xfrm>
        </p:spPr>
        <p:txBody>
          <a:bodyPr/>
          <a:lstStyle/>
          <a:p>
            <a:r>
              <a:rPr lang="en-US" sz="3200"/>
              <a:t>(1Ch 7:22)  And Ephraim their father mourned many days, and his brethren came to comfort him.</a:t>
            </a:r>
          </a:p>
          <a:p>
            <a:endParaRPr lang="en-US" sz="3200"/>
          </a:p>
          <a:p>
            <a:r>
              <a:rPr lang="en-US" sz="3200"/>
              <a:t>(2Ch 35:24)  His servants therefore took him out of that chariot, and put him in the second chariot that he had; and they brought him to Jerusalem, and he died, and was buried in </a:t>
            </a:r>
            <a:r>
              <a:rPr lang="en-US" sz="3200" i="1"/>
              <a:t>[one of]</a:t>
            </a:r>
            <a:r>
              <a:rPr lang="en-US" sz="3200"/>
              <a:t> the sepulchers of his fathers. And all Judah and Jerusalem mourned for Josiah.</a:t>
            </a:r>
          </a:p>
        </p:txBody>
      </p:sp>
    </p:spTree>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2146" name="Rectangle 2"/>
          <p:cNvSpPr>
            <a:spLocks noGrp="1" noChangeArrowheads="1"/>
          </p:cNvSpPr>
          <p:nvPr>
            <p:ph type="title"/>
          </p:nvPr>
        </p:nvSpPr>
        <p:spPr>
          <a:xfrm>
            <a:off x="582613" y="893763"/>
            <a:ext cx="6607175" cy="935037"/>
          </a:xfrm>
        </p:spPr>
        <p:txBody>
          <a:bodyPr/>
          <a:lstStyle/>
          <a:p>
            <a:r>
              <a:rPr lang="en-US">
                <a:solidFill>
                  <a:srgbClr val="800080"/>
                </a:solidFill>
              </a:rPr>
              <a:t>Ezra</a:t>
            </a:r>
          </a:p>
        </p:txBody>
      </p:sp>
      <p:sp>
        <p:nvSpPr>
          <p:cNvPr id="262147" name="Rectangle 3"/>
          <p:cNvSpPr>
            <a:spLocks noGrp="1" noChangeArrowheads="1"/>
          </p:cNvSpPr>
          <p:nvPr>
            <p:ph type="body" idx="1"/>
          </p:nvPr>
        </p:nvSpPr>
        <p:spPr>
          <a:xfrm>
            <a:off x="582613" y="2819400"/>
            <a:ext cx="6607175" cy="6121400"/>
          </a:xfrm>
        </p:spPr>
        <p:txBody>
          <a:bodyPr/>
          <a:lstStyle/>
          <a:p>
            <a:r>
              <a:rPr lang="en-US"/>
              <a:t>(Ezr 10:6)  Then Ezra rose up from before the house of God, and went into the chamber of Johanan the son of Eliashib: and </a:t>
            </a:r>
            <a:r>
              <a:rPr lang="en-US" i="1"/>
              <a:t>[when]</a:t>
            </a:r>
            <a:r>
              <a:rPr lang="en-US"/>
              <a:t> he came thither, he did eat no bread, nor drink water: for he mourned because of the transgression of them that had been carried away.</a:t>
            </a:r>
          </a:p>
        </p:txBody>
      </p:sp>
    </p:spTree>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3170" name="Rectangle 2"/>
          <p:cNvSpPr>
            <a:spLocks noGrp="1" noChangeArrowheads="1"/>
          </p:cNvSpPr>
          <p:nvPr>
            <p:ph type="title"/>
          </p:nvPr>
        </p:nvSpPr>
        <p:spPr>
          <a:xfrm>
            <a:off x="609600" y="685800"/>
            <a:ext cx="6607175" cy="1163638"/>
          </a:xfrm>
        </p:spPr>
        <p:txBody>
          <a:bodyPr/>
          <a:lstStyle/>
          <a:p>
            <a:r>
              <a:rPr lang="en-US">
                <a:solidFill>
                  <a:srgbClr val="800080"/>
                </a:solidFill>
              </a:rPr>
              <a:t>Nehemiah</a:t>
            </a:r>
          </a:p>
        </p:txBody>
      </p:sp>
      <p:sp>
        <p:nvSpPr>
          <p:cNvPr id="263171" name="Rectangle 3"/>
          <p:cNvSpPr>
            <a:spLocks noGrp="1" noChangeArrowheads="1"/>
          </p:cNvSpPr>
          <p:nvPr>
            <p:ph type="body" idx="1"/>
          </p:nvPr>
        </p:nvSpPr>
        <p:spPr>
          <a:xfrm>
            <a:off x="582613" y="2590800"/>
            <a:ext cx="6607175" cy="6350000"/>
          </a:xfrm>
        </p:spPr>
        <p:txBody>
          <a:bodyPr/>
          <a:lstStyle/>
          <a:p>
            <a:pPr>
              <a:lnSpc>
                <a:spcPct val="80000"/>
              </a:lnSpc>
            </a:pPr>
            <a:r>
              <a:rPr lang="en-US" sz="3200"/>
              <a:t>(Neh 1:4)  And it came to pass, when I heard these words, that I sat down and wept, and mourned </a:t>
            </a:r>
            <a:r>
              <a:rPr lang="en-US" sz="3200" i="1"/>
              <a:t>[certain]</a:t>
            </a:r>
            <a:r>
              <a:rPr lang="en-US" sz="3200"/>
              <a:t> days, and fasted, and prayed before the God of heaven,</a:t>
            </a:r>
          </a:p>
          <a:p>
            <a:pPr>
              <a:lnSpc>
                <a:spcPct val="80000"/>
              </a:lnSpc>
              <a:buFontTx/>
              <a:buNone/>
            </a:pPr>
            <a:endParaRPr lang="en-US" sz="3200"/>
          </a:p>
          <a:p>
            <a:pPr>
              <a:lnSpc>
                <a:spcPct val="80000"/>
              </a:lnSpc>
            </a:pPr>
            <a:r>
              <a:rPr lang="en-US" sz="3200"/>
              <a:t>(Neh 8:9)  And Nehemiah, which </a:t>
            </a:r>
            <a:r>
              <a:rPr lang="en-US" sz="3200" i="1"/>
              <a:t>[is]</a:t>
            </a:r>
            <a:r>
              <a:rPr lang="en-US" sz="3200"/>
              <a:t> the Tirshatha, and Ezra the priest the scribe, and the Levites that taught the people, said unto all the people, This day </a:t>
            </a:r>
            <a:r>
              <a:rPr lang="en-US" sz="3200" i="1"/>
              <a:t>[is]</a:t>
            </a:r>
            <a:r>
              <a:rPr lang="en-US" sz="3200"/>
              <a:t> holy unto the LORD your God; mourn not, nor weep. For all the people wept, when they heard the words of the law.</a:t>
            </a:r>
          </a:p>
        </p:txBody>
      </p:sp>
    </p:spTree>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4194" name="Rectangle 2"/>
          <p:cNvSpPr>
            <a:spLocks noGrp="1" noChangeArrowheads="1"/>
          </p:cNvSpPr>
          <p:nvPr>
            <p:ph type="title"/>
          </p:nvPr>
        </p:nvSpPr>
        <p:spPr>
          <a:xfrm>
            <a:off x="609600" y="685800"/>
            <a:ext cx="6607175" cy="935038"/>
          </a:xfrm>
        </p:spPr>
        <p:txBody>
          <a:bodyPr/>
          <a:lstStyle/>
          <a:p>
            <a:r>
              <a:rPr lang="en-US">
                <a:solidFill>
                  <a:srgbClr val="800080"/>
                </a:solidFill>
              </a:rPr>
              <a:t>Esther</a:t>
            </a:r>
          </a:p>
        </p:txBody>
      </p:sp>
      <p:sp>
        <p:nvSpPr>
          <p:cNvPr id="264195" name="Rectangle 3"/>
          <p:cNvSpPr>
            <a:spLocks noGrp="1" noChangeArrowheads="1"/>
          </p:cNvSpPr>
          <p:nvPr>
            <p:ph type="body" idx="1"/>
          </p:nvPr>
        </p:nvSpPr>
        <p:spPr>
          <a:xfrm>
            <a:off x="582613" y="2286000"/>
            <a:ext cx="6607175" cy="6934200"/>
          </a:xfrm>
        </p:spPr>
        <p:txBody>
          <a:bodyPr/>
          <a:lstStyle/>
          <a:p>
            <a:pPr>
              <a:lnSpc>
                <a:spcPct val="80000"/>
              </a:lnSpc>
            </a:pPr>
            <a:r>
              <a:rPr lang="en-US" sz="2800"/>
              <a:t>(Est 4:3)  And in every province, whithersoever the king's commandment and his decree came, </a:t>
            </a:r>
            <a:r>
              <a:rPr lang="en-US" sz="2800" i="1"/>
              <a:t>[there was]</a:t>
            </a:r>
            <a:r>
              <a:rPr lang="en-US" sz="2800"/>
              <a:t> great mourning among the Jews, and fasting, and weeping, and wailing; and many lay in sackcloth and ashes.</a:t>
            </a:r>
          </a:p>
          <a:p>
            <a:pPr>
              <a:lnSpc>
                <a:spcPct val="80000"/>
              </a:lnSpc>
            </a:pPr>
            <a:endParaRPr lang="en-US" sz="2800"/>
          </a:p>
          <a:p>
            <a:pPr>
              <a:lnSpc>
                <a:spcPct val="80000"/>
              </a:lnSpc>
            </a:pPr>
            <a:r>
              <a:rPr lang="en-US" sz="2800"/>
              <a:t>(Est 6:12)  And Mordecai came again to the king's gate. But Haman hasted to his house mourning, and having his head covered.</a:t>
            </a:r>
          </a:p>
          <a:p>
            <a:pPr>
              <a:lnSpc>
                <a:spcPct val="80000"/>
              </a:lnSpc>
            </a:pPr>
            <a:endParaRPr lang="en-US" sz="2800"/>
          </a:p>
          <a:p>
            <a:pPr>
              <a:lnSpc>
                <a:spcPct val="80000"/>
              </a:lnSpc>
            </a:pPr>
            <a:r>
              <a:rPr lang="en-US" sz="2800"/>
              <a:t>(Est 9:22)  As the days wherein the Jews rested from their enemies, and the month which was turned unto them from sorrow to joy, and from mourning into a good day: that they should make them days of feasting and joy, and of sending portions one to another, and gifts to the poor.</a:t>
            </a:r>
          </a:p>
        </p:txBody>
      </p:sp>
    </p:spTree>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5218" name="Rectangle 2"/>
          <p:cNvSpPr>
            <a:spLocks noGrp="1" noChangeArrowheads="1"/>
          </p:cNvSpPr>
          <p:nvPr>
            <p:ph type="title"/>
          </p:nvPr>
        </p:nvSpPr>
        <p:spPr>
          <a:xfrm>
            <a:off x="609600" y="609600"/>
            <a:ext cx="6607175" cy="858838"/>
          </a:xfrm>
        </p:spPr>
        <p:txBody>
          <a:bodyPr/>
          <a:lstStyle/>
          <a:p>
            <a:r>
              <a:rPr lang="en-US">
                <a:solidFill>
                  <a:srgbClr val="800080"/>
                </a:solidFill>
              </a:rPr>
              <a:t>Job</a:t>
            </a:r>
          </a:p>
        </p:txBody>
      </p:sp>
      <p:sp>
        <p:nvSpPr>
          <p:cNvPr id="265219" name="Rectangle 3"/>
          <p:cNvSpPr>
            <a:spLocks noGrp="1" noChangeArrowheads="1"/>
          </p:cNvSpPr>
          <p:nvPr>
            <p:ph type="body" idx="1"/>
          </p:nvPr>
        </p:nvSpPr>
        <p:spPr>
          <a:xfrm>
            <a:off x="609600" y="1752600"/>
            <a:ext cx="6607175" cy="7772400"/>
          </a:xfrm>
        </p:spPr>
        <p:txBody>
          <a:bodyPr/>
          <a:lstStyle/>
          <a:p>
            <a:pPr>
              <a:lnSpc>
                <a:spcPct val="80000"/>
              </a:lnSpc>
            </a:pPr>
            <a:r>
              <a:rPr lang="en-US" sz="3200"/>
              <a:t>(Job 2:11)  Now when Job's three friends heard of all this evil that was come upon him, they came every one from his own place; Eliphaz the Temanite, and Bildad the Shuhite, and Zophar the Naamathite: for they had made an appointment together to come to mourn with him and to comfort him.</a:t>
            </a:r>
          </a:p>
          <a:p>
            <a:pPr>
              <a:lnSpc>
                <a:spcPct val="80000"/>
              </a:lnSpc>
            </a:pPr>
            <a:endParaRPr lang="en-US" sz="3200"/>
          </a:p>
          <a:p>
            <a:pPr>
              <a:lnSpc>
                <a:spcPct val="80000"/>
              </a:lnSpc>
            </a:pPr>
            <a:r>
              <a:rPr lang="en-US" sz="3200"/>
              <a:t>(Job 3:8)  Let them curse it that curse the day, who are ready to raise up their mourning.</a:t>
            </a:r>
          </a:p>
          <a:p>
            <a:pPr>
              <a:lnSpc>
                <a:spcPct val="80000"/>
              </a:lnSpc>
            </a:pPr>
            <a:endParaRPr lang="en-US" sz="3200"/>
          </a:p>
          <a:p>
            <a:pPr>
              <a:lnSpc>
                <a:spcPct val="80000"/>
              </a:lnSpc>
            </a:pPr>
            <a:r>
              <a:rPr lang="en-US" sz="3200"/>
              <a:t>(Job 5:11)  To set up on high those that be low; that those which mourn may be exalted to safety.</a:t>
            </a:r>
          </a:p>
        </p:txBody>
      </p:sp>
    </p:spTree>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5698" name="Rectangle 2"/>
          <p:cNvSpPr>
            <a:spLocks noGrp="1" noChangeArrowheads="1"/>
          </p:cNvSpPr>
          <p:nvPr>
            <p:ph type="title"/>
          </p:nvPr>
        </p:nvSpPr>
        <p:spPr>
          <a:xfrm>
            <a:off x="582613" y="893763"/>
            <a:ext cx="6607175" cy="782637"/>
          </a:xfrm>
        </p:spPr>
        <p:txBody>
          <a:bodyPr/>
          <a:lstStyle/>
          <a:p>
            <a:r>
              <a:rPr lang="en-US" sz="4500">
                <a:solidFill>
                  <a:srgbClr val="800080"/>
                </a:solidFill>
              </a:rPr>
              <a:t>Job cont</a:t>
            </a:r>
          </a:p>
        </p:txBody>
      </p:sp>
      <p:sp>
        <p:nvSpPr>
          <p:cNvPr id="285699" name="Rectangle 3"/>
          <p:cNvSpPr>
            <a:spLocks noGrp="1" noChangeArrowheads="1"/>
          </p:cNvSpPr>
          <p:nvPr>
            <p:ph type="body" idx="1"/>
          </p:nvPr>
        </p:nvSpPr>
        <p:spPr>
          <a:xfrm>
            <a:off x="582613" y="2209800"/>
            <a:ext cx="6607175" cy="6731000"/>
          </a:xfrm>
        </p:spPr>
        <p:txBody>
          <a:bodyPr/>
          <a:lstStyle/>
          <a:p>
            <a:pPr>
              <a:lnSpc>
                <a:spcPct val="80000"/>
              </a:lnSpc>
            </a:pPr>
            <a:r>
              <a:rPr lang="en-US" sz="3200"/>
              <a:t>(Job 14:22)  But his flesh upon him shall have pain, and his soul within him shall mourn.</a:t>
            </a:r>
          </a:p>
          <a:p>
            <a:pPr>
              <a:lnSpc>
                <a:spcPct val="80000"/>
              </a:lnSpc>
            </a:pPr>
            <a:endParaRPr lang="en-US" sz="3200"/>
          </a:p>
          <a:p>
            <a:pPr>
              <a:lnSpc>
                <a:spcPct val="80000"/>
              </a:lnSpc>
            </a:pPr>
            <a:r>
              <a:rPr lang="en-US" sz="3200"/>
              <a:t>(Job 29:25)  I chose out their way, and sat chief, and dwelt as a king in the army, as one </a:t>
            </a:r>
            <a:r>
              <a:rPr lang="en-US" sz="3200" i="1"/>
              <a:t>[that]</a:t>
            </a:r>
            <a:r>
              <a:rPr lang="en-US" sz="3200"/>
              <a:t> comforteth the mourners.</a:t>
            </a:r>
          </a:p>
          <a:p>
            <a:pPr>
              <a:lnSpc>
                <a:spcPct val="80000"/>
              </a:lnSpc>
            </a:pPr>
            <a:endParaRPr lang="en-US" sz="3200"/>
          </a:p>
          <a:p>
            <a:pPr>
              <a:lnSpc>
                <a:spcPct val="80000"/>
              </a:lnSpc>
            </a:pPr>
            <a:r>
              <a:rPr lang="en-US" sz="3200"/>
              <a:t>(Job 30:28)  I went mourning without the sun: I stood up, </a:t>
            </a:r>
            <a:r>
              <a:rPr lang="en-US" sz="3200" i="1"/>
              <a:t>[and]</a:t>
            </a:r>
            <a:r>
              <a:rPr lang="en-US" sz="3200"/>
              <a:t> I cried in the congregation.</a:t>
            </a:r>
          </a:p>
          <a:p>
            <a:pPr>
              <a:lnSpc>
                <a:spcPct val="80000"/>
              </a:lnSpc>
            </a:pPr>
            <a:r>
              <a:rPr lang="en-US" sz="3200"/>
              <a:t>(Job 30:31)  My harp also is </a:t>
            </a:r>
            <a:r>
              <a:rPr lang="en-US" sz="3200" i="1"/>
              <a:t>[turned]</a:t>
            </a:r>
            <a:r>
              <a:rPr lang="en-US" sz="3200"/>
              <a:t> to mourning, and my organ into the voice of them that weep.</a:t>
            </a:r>
          </a:p>
        </p:txBody>
      </p:sp>
    </p:spTree>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42" name="Rectangle 2"/>
          <p:cNvSpPr>
            <a:spLocks noGrp="1" noChangeArrowheads="1"/>
          </p:cNvSpPr>
          <p:nvPr>
            <p:ph type="title"/>
          </p:nvPr>
        </p:nvSpPr>
        <p:spPr>
          <a:xfrm>
            <a:off x="533400" y="685800"/>
            <a:ext cx="6607175" cy="935038"/>
          </a:xfrm>
        </p:spPr>
        <p:txBody>
          <a:bodyPr/>
          <a:lstStyle/>
          <a:p>
            <a:r>
              <a:rPr lang="en-US">
                <a:solidFill>
                  <a:srgbClr val="800080"/>
                </a:solidFill>
              </a:rPr>
              <a:t>Psalms</a:t>
            </a:r>
          </a:p>
        </p:txBody>
      </p:sp>
      <p:sp>
        <p:nvSpPr>
          <p:cNvPr id="266243" name="Rectangle 3"/>
          <p:cNvSpPr>
            <a:spLocks noGrp="1" noChangeArrowheads="1"/>
          </p:cNvSpPr>
          <p:nvPr>
            <p:ph type="body" idx="1"/>
          </p:nvPr>
        </p:nvSpPr>
        <p:spPr>
          <a:xfrm>
            <a:off x="609600" y="2514600"/>
            <a:ext cx="6607175" cy="6578600"/>
          </a:xfrm>
        </p:spPr>
        <p:txBody>
          <a:bodyPr/>
          <a:lstStyle/>
          <a:p>
            <a:r>
              <a:rPr lang="en-US"/>
              <a:t>Psa 30:5  For his anger </a:t>
            </a:r>
            <a:r>
              <a:rPr lang="en-US" i="1"/>
              <a:t>[endureth but]</a:t>
            </a:r>
            <a:r>
              <a:rPr lang="en-US"/>
              <a:t> a moment; in his favour </a:t>
            </a:r>
            <a:r>
              <a:rPr lang="en-US" i="1"/>
              <a:t>[is]</a:t>
            </a:r>
            <a:r>
              <a:rPr lang="en-US"/>
              <a:t> life: weeping may endure for a night, but joy </a:t>
            </a:r>
            <a:r>
              <a:rPr lang="en-US" i="1"/>
              <a:t>[cometh]</a:t>
            </a:r>
            <a:r>
              <a:rPr lang="en-US"/>
              <a:t> in the morning. </a:t>
            </a:r>
          </a:p>
          <a:p>
            <a:endParaRPr lang="en-US"/>
          </a:p>
          <a:p>
            <a:r>
              <a:rPr lang="en-US"/>
              <a:t>(Psa 30:11)  Thou hast turned for me my mourning into dancing: thou hast put off my sackcloth, and girded me with gladness;</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2"/>
          <p:cNvSpPr>
            <a:spLocks noGrp="1" noChangeArrowheads="1"/>
          </p:cNvSpPr>
          <p:nvPr>
            <p:ph type="title"/>
          </p:nvPr>
        </p:nvSpPr>
        <p:spPr>
          <a:xfrm>
            <a:off x="609600" y="609600"/>
            <a:ext cx="6607175" cy="858838"/>
          </a:xfrm>
        </p:spPr>
        <p:txBody>
          <a:bodyPr/>
          <a:lstStyle/>
          <a:p>
            <a:r>
              <a:rPr lang="en-US">
                <a:solidFill>
                  <a:srgbClr val="008080"/>
                </a:solidFill>
              </a:rPr>
              <a:t>Peter  cont.</a:t>
            </a:r>
          </a:p>
        </p:txBody>
      </p:sp>
      <p:sp>
        <p:nvSpPr>
          <p:cNvPr id="121859" name="Rectangle 3"/>
          <p:cNvSpPr>
            <a:spLocks noGrp="1" noChangeArrowheads="1"/>
          </p:cNvSpPr>
          <p:nvPr>
            <p:ph type="body" idx="1"/>
          </p:nvPr>
        </p:nvSpPr>
        <p:spPr>
          <a:xfrm>
            <a:off x="582613" y="2133600"/>
            <a:ext cx="6607175" cy="7391400"/>
          </a:xfrm>
        </p:spPr>
        <p:txBody>
          <a:bodyPr/>
          <a:lstStyle/>
          <a:p>
            <a:pPr>
              <a:lnSpc>
                <a:spcPct val="80000"/>
              </a:lnSpc>
            </a:pPr>
            <a:r>
              <a:rPr lang="en-US" sz="2100"/>
              <a:t>Act 2:29  Men </a:t>
            </a:r>
            <a:r>
              <a:rPr lang="en-US" sz="2100" i="1"/>
              <a:t>[and]</a:t>
            </a:r>
            <a:r>
              <a:rPr lang="en-US" sz="2100"/>
              <a:t> brethren, let me freely speak unto you of the patriarch David, that he is both dead and buried, and his sepulchre is with us unto this day. </a:t>
            </a:r>
          </a:p>
          <a:p>
            <a:pPr>
              <a:lnSpc>
                <a:spcPct val="80000"/>
              </a:lnSpc>
            </a:pPr>
            <a:r>
              <a:rPr lang="en-US" sz="2100"/>
              <a:t>Act 2:30  Therefore being a prophet, and knowing that God had sworn with an oath to him, that of the fruit of his loins, according to the flesh, he would raise up Christ to sit on his throne; </a:t>
            </a:r>
          </a:p>
          <a:p>
            <a:pPr>
              <a:lnSpc>
                <a:spcPct val="80000"/>
              </a:lnSpc>
            </a:pPr>
            <a:r>
              <a:rPr lang="en-US" sz="2100"/>
              <a:t>Act 2:31  He seeing this before spake of the resurrection of Christ, that his soul was not left in hell, neither his flesh did see corruption. </a:t>
            </a:r>
          </a:p>
          <a:p>
            <a:pPr>
              <a:lnSpc>
                <a:spcPct val="80000"/>
              </a:lnSpc>
            </a:pPr>
            <a:r>
              <a:rPr lang="en-US" sz="2100"/>
              <a:t>Act 2:32  This Jesus hath God raised up, whereof we all are witnesses. </a:t>
            </a:r>
          </a:p>
          <a:p>
            <a:pPr>
              <a:lnSpc>
                <a:spcPct val="80000"/>
              </a:lnSpc>
            </a:pPr>
            <a:r>
              <a:rPr lang="en-US" sz="2100"/>
              <a:t>Act 2:33  Therefore being by the right hand of God exalted, and having received of the Father the promise of the Holy Ghost, he hath shed forth this, which ye now see and hear. </a:t>
            </a:r>
          </a:p>
          <a:p>
            <a:pPr>
              <a:lnSpc>
                <a:spcPct val="80000"/>
              </a:lnSpc>
            </a:pPr>
            <a:r>
              <a:rPr lang="en-US" sz="2100"/>
              <a:t>Act 2:34  For David is not ascended into the heavens: but he saith himself, The LORD said unto my Lord, Sit thou on my right hand, </a:t>
            </a:r>
          </a:p>
          <a:p>
            <a:pPr>
              <a:lnSpc>
                <a:spcPct val="80000"/>
              </a:lnSpc>
            </a:pPr>
            <a:r>
              <a:rPr lang="en-US" sz="2100"/>
              <a:t>Act 2:35  Until I make thy foes thy footstool. </a:t>
            </a:r>
          </a:p>
          <a:p>
            <a:pPr>
              <a:lnSpc>
                <a:spcPct val="80000"/>
              </a:lnSpc>
            </a:pPr>
            <a:r>
              <a:rPr lang="en-US" sz="2100"/>
              <a:t>Act 2:36  Therefore let all the house of Israel know assuredly, that God hath made that same Jesus, whom ye have crucified, both Lord and Christ.</a:t>
            </a:r>
            <a:r>
              <a:rPr lang="en-US" sz="1600"/>
              <a:t> </a:t>
            </a:r>
          </a:p>
          <a:p>
            <a:pPr>
              <a:lnSpc>
                <a:spcPct val="80000"/>
              </a:lnSpc>
            </a:pPr>
            <a:endParaRPr lang="en-US" sz="1600"/>
          </a:p>
          <a:p>
            <a:pPr algn="r">
              <a:lnSpc>
                <a:spcPct val="80000"/>
              </a:lnSpc>
            </a:pPr>
            <a:r>
              <a:rPr lang="en-US" sz="1600"/>
              <a:t>Next</a:t>
            </a:r>
          </a:p>
          <a:p>
            <a:pPr>
              <a:lnSpc>
                <a:spcPct val="80000"/>
              </a:lnSpc>
            </a:pPr>
            <a:endParaRPr lang="en-US" sz="1600"/>
          </a:p>
        </p:txBody>
      </p:sp>
      <p:sp>
        <p:nvSpPr>
          <p:cNvPr id="121860" name="Rectangle 4"/>
          <p:cNvSpPr>
            <a:spLocks noChangeArrowheads="1"/>
          </p:cNvSpPr>
          <p:nvPr/>
        </p:nvSpPr>
        <p:spPr bwMode="auto">
          <a:xfrm>
            <a:off x="609600" y="1981200"/>
            <a:ext cx="6629400" cy="7543800"/>
          </a:xfrm>
          <a:prstGeom prst="rect">
            <a:avLst/>
          </a:prstGeom>
          <a:noFill/>
          <a:ln w="9525">
            <a:solidFill>
              <a:schemeClr val="accent1"/>
            </a:solidFill>
            <a:miter lim="800000"/>
            <a:headEnd/>
            <a:tailEnd/>
          </a:ln>
          <a:effectLst/>
        </p:spPr>
        <p:txBody>
          <a:bodyPr wrap="none" anchor="ctr"/>
          <a:lstStyle/>
          <a:p>
            <a:endParaRPr lang="en-US"/>
          </a:p>
        </p:txBody>
      </p:sp>
    </p:spTree>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7266" name="Rectangle 2"/>
          <p:cNvSpPr>
            <a:spLocks noGrp="1" noChangeArrowheads="1"/>
          </p:cNvSpPr>
          <p:nvPr>
            <p:ph type="title"/>
          </p:nvPr>
        </p:nvSpPr>
        <p:spPr/>
        <p:txBody>
          <a:bodyPr/>
          <a:lstStyle/>
          <a:p>
            <a:r>
              <a:rPr lang="en-US">
                <a:solidFill>
                  <a:srgbClr val="800080"/>
                </a:solidFill>
              </a:rPr>
              <a:t>Mark</a:t>
            </a:r>
          </a:p>
        </p:txBody>
      </p:sp>
      <p:sp>
        <p:nvSpPr>
          <p:cNvPr id="267267" name="Rectangle 3"/>
          <p:cNvSpPr>
            <a:spLocks noGrp="1" noChangeArrowheads="1"/>
          </p:cNvSpPr>
          <p:nvPr>
            <p:ph type="body" idx="1"/>
          </p:nvPr>
        </p:nvSpPr>
        <p:spPr>
          <a:xfrm>
            <a:off x="582613" y="3124200"/>
            <a:ext cx="6607175" cy="5816600"/>
          </a:xfrm>
        </p:spPr>
        <p:txBody>
          <a:bodyPr/>
          <a:lstStyle/>
          <a:p>
            <a:r>
              <a:rPr lang="en-US"/>
              <a:t>Mar 3:5  And when he [Jesus] had looked round about on them with anger, being grieved for the hardness of their hearts, he saith unto the man, Stretch forth thine hand. And he stretched </a:t>
            </a:r>
            <a:r>
              <a:rPr lang="en-US" i="1"/>
              <a:t>[it]</a:t>
            </a:r>
            <a:r>
              <a:rPr lang="en-US"/>
              <a:t> out: and his hand was restored whole as the other. </a:t>
            </a:r>
          </a:p>
        </p:txBody>
      </p:sp>
    </p:spTree>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8290" name="Rectangle 2"/>
          <p:cNvSpPr>
            <a:spLocks noGrp="1" noChangeArrowheads="1"/>
          </p:cNvSpPr>
          <p:nvPr>
            <p:ph type="title"/>
          </p:nvPr>
        </p:nvSpPr>
        <p:spPr/>
        <p:txBody>
          <a:bodyPr/>
          <a:lstStyle/>
          <a:p>
            <a:r>
              <a:rPr lang="en-US">
                <a:solidFill>
                  <a:srgbClr val="800080"/>
                </a:solidFill>
              </a:rPr>
              <a:t>John</a:t>
            </a:r>
          </a:p>
        </p:txBody>
      </p:sp>
      <p:sp>
        <p:nvSpPr>
          <p:cNvPr id="268291" name="Rectangle 3"/>
          <p:cNvSpPr>
            <a:spLocks noGrp="1" noChangeArrowheads="1"/>
          </p:cNvSpPr>
          <p:nvPr>
            <p:ph type="body" idx="1"/>
          </p:nvPr>
        </p:nvSpPr>
        <p:spPr>
          <a:xfrm>
            <a:off x="609600" y="3200400"/>
            <a:ext cx="6607175" cy="6035675"/>
          </a:xfrm>
        </p:spPr>
        <p:txBody>
          <a:bodyPr/>
          <a:lstStyle/>
          <a:p>
            <a:r>
              <a:rPr lang="en-US"/>
              <a:t>Joh 21:17  He saith unto him the third time, Simon, </a:t>
            </a:r>
            <a:r>
              <a:rPr lang="en-US" i="1"/>
              <a:t>[son]</a:t>
            </a:r>
            <a:r>
              <a:rPr lang="en-US"/>
              <a:t> of Jonas, lovest thou me? Peter was grieved because he said unto him the third time, Lovest thou me? And he said unto him, Lord, thou knowest all things; thou knowest that I love thee. Jesus saith unto him, Feed my sheep. </a:t>
            </a:r>
          </a:p>
        </p:txBody>
      </p:sp>
    </p:spTree>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9314" name="Rectangle 2"/>
          <p:cNvSpPr>
            <a:spLocks noGrp="1" noChangeArrowheads="1"/>
          </p:cNvSpPr>
          <p:nvPr>
            <p:ph type="title"/>
          </p:nvPr>
        </p:nvSpPr>
        <p:spPr/>
        <p:txBody>
          <a:bodyPr/>
          <a:lstStyle/>
          <a:p>
            <a:r>
              <a:rPr lang="en-US">
                <a:solidFill>
                  <a:srgbClr val="800080"/>
                </a:solidFill>
              </a:rPr>
              <a:t>Acts</a:t>
            </a:r>
          </a:p>
        </p:txBody>
      </p:sp>
      <p:sp>
        <p:nvSpPr>
          <p:cNvPr id="269315" name="Rectangle 3"/>
          <p:cNvSpPr>
            <a:spLocks noGrp="1" noChangeArrowheads="1"/>
          </p:cNvSpPr>
          <p:nvPr>
            <p:ph type="body" idx="1"/>
          </p:nvPr>
        </p:nvSpPr>
        <p:spPr/>
        <p:txBody>
          <a:bodyPr/>
          <a:lstStyle/>
          <a:p>
            <a:r>
              <a:rPr lang="en-US" sz="3200"/>
              <a:t>Act 16:17  The same followed Paul and us, and cried, saying, These men are the servants of the most high God, which shew unto us the way of salvation. </a:t>
            </a:r>
          </a:p>
          <a:p>
            <a:r>
              <a:rPr lang="en-US" sz="3200"/>
              <a:t>Act 16:18  And this did she many days. But Paul, being grieved, turned and said to the spirit, I command thee in the name of Jesus Christ to come out of her. And he came out the same hour. </a:t>
            </a:r>
          </a:p>
        </p:txBody>
      </p:sp>
    </p:spTree>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0338" name="Rectangle 2"/>
          <p:cNvSpPr>
            <a:spLocks noGrp="1" noChangeArrowheads="1"/>
          </p:cNvSpPr>
          <p:nvPr>
            <p:ph type="title"/>
          </p:nvPr>
        </p:nvSpPr>
        <p:spPr/>
        <p:txBody>
          <a:bodyPr/>
          <a:lstStyle/>
          <a:p>
            <a:r>
              <a:rPr lang="en-US">
                <a:solidFill>
                  <a:srgbClr val="800080"/>
                </a:solidFill>
              </a:rPr>
              <a:t>II Corinthians</a:t>
            </a:r>
          </a:p>
        </p:txBody>
      </p:sp>
      <p:sp>
        <p:nvSpPr>
          <p:cNvPr id="270339" name="Rectangle 3"/>
          <p:cNvSpPr>
            <a:spLocks noGrp="1" noChangeArrowheads="1"/>
          </p:cNvSpPr>
          <p:nvPr>
            <p:ph type="body" idx="1"/>
          </p:nvPr>
        </p:nvSpPr>
        <p:spPr/>
        <p:txBody>
          <a:bodyPr/>
          <a:lstStyle/>
          <a:p>
            <a:pPr>
              <a:lnSpc>
                <a:spcPct val="90000"/>
              </a:lnSpc>
            </a:pPr>
            <a:r>
              <a:rPr lang="en-US"/>
              <a:t>2Co 2:4  For out of much affliction and anguish of heart I wrote unto you with many tears; not that ye should be grieved, but that ye might know the love which I have more abundantly unto you. </a:t>
            </a:r>
          </a:p>
          <a:p>
            <a:pPr>
              <a:lnSpc>
                <a:spcPct val="90000"/>
              </a:lnSpc>
            </a:pPr>
            <a:r>
              <a:rPr lang="en-US"/>
              <a:t>2Co 2:5  But if any have caused grief, he hath not grieved me, but in part: that I may not overcharge you all. </a:t>
            </a:r>
          </a:p>
        </p:txBody>
      </p:sp>
    </p:spTree>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1362" name="Rectangle 2"/>
          <p:cNvSpPr>
            <a:spLocks noGrp="1" noChangeArrowheads="1"/>
          </p:cNvSpPr>
          <p:nvPr>
            <p:ph type="title"/>
          </p:nvPr>
        </p:nvSpPr>
        <p:spPr/>
        <p:txBody>
          <a:bodyPr/>
          <a:lstStyle/>
          <a:p>
            <a:r>
              <a:rPr lang="en-US">
                <a:solidFill>
                  <a:srgbClr val="800080"/>
                </a:solidFill>
              </a:rPr>
              <a:t>Hebrews</a:t>
            </a:r>
          </a:p>
        </p:txBody>
      </p:sp>
      <p:sp>
        <p:nvSpPr>
          <p:cNvPr id="271363" name="Rectangle 3"/>
          <p:cNvSpPr>
            <a:spLocks noGrp="1" noChangeArrowheads="1"/>
          </p:cNvSpPr>
          <p:nvPr>
            <p:ph type="body" idx="1"/>
          </p:nvPr>
        </p:nvSpPr>
        <p:spPr/>
        <p:txBody>
          <a:bodyPr/>
          <a:lstStyle/>
          <a:p>
            <a:pPr>
              <a:lnSpc>
                <a:spcPct val="90000"/>
              </a:lnSpc>
            </a:pPr>
            <a:r>
              <a:rPr lang="en-US"/>
              <a:t>Heb 13:16  But to do good and to communicate forget not: for with such sacrifices God is well pleased. </a:t>
            </a:r>
          </a:p>
          <a:p>
            <a:pPr>
              <a:lnSpc>
                <a:spcPct val="90000"/>
              </a:lnSpc>
            </a:pPr>
            <a:r>
              <a:rPr lang="en-US"/>
              <a:t>Heb 13:17  Obey them that have the rule over you, and submit yourselves: for they watch for your souls, as they that must give account, that they may do it with joy, and not with grief: for that </a:t>
            </a:r>
            <a:r>
              <a:rPr lang="en-US" i="1"/>
              <a:t>[is]</a:t>
            </a:r>
            <a:r>
              <a:rPr lang="en-US"/>
              <a:t> unprofitable for you. </a:t>
            </a:r>
          </a:p>
        </p:txBody>
      </p:sp>
    </p:spTree>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noChangeArrowheads="1"/>
          </p:cNvSpPr>
          <p:nvPr>
            <p:ph type="title"/>
          </p:nvPr>
        </p:nvSpPr>
        <p:spPr>
          <a:xfrm>
            <a:off x="533400" y="1447800"/>
            <a:ext cx="6607175" cy="706438"/>
          </a:xfrm>
        </p:spPr>
        <p:txBody>
          <a:bodyPr/>
          <a:lstStyle/>
          <a:p>
            <a:r>
              <a:rPr lang="en-US">
                <a:solidFill>
                  <a:srgbClr val="0000CC"/>
                </a:solidFill>
              </a:rPr>
              <a:t>Call of Parenthood</a:t>
            </a:r>
          </a:p>
        </p:txBody>
      </p:sp>
      <p:sp>
        <p:nvSpPr>
          <p:cNvPr id="47107" name="Rectangle 3"/>
          <p:cNvSpPr>
            <a:spLocks noGrp="1" noChangeArrowheads="1"/>
          </p:cNvSpPr>
          <p:nvPr>
            <p:ph type="body" idx="1"/>
          </p:nvPr>
        </p:nvSpPr>
        <p:spPr>
          <a:xfrm>
            <a:off x="1066800" y="3581400"/>
            <a:ext cx="6122988" cy="5359400"/>
          </a:xfrm>
        </p:spPr>
        <p:txBody>
          <a:bodyPr/>
          <a:lstStyle/>
          <a:p>
            <a:r>
              <a:rPr lang="en-US"/>
              <a:t>Abraham and Sarah</a:t>
            </a:r>
          </a:p>
          <a:p>
            <a:r>
              <a:rPr lang="en-US"/>
              <a:t>Sampson’s parents</a:t>
            </a:r>
          </a:p>
          <a:p>
            <a:r>
              <a:rPr lang="en-US"/>
              <a:t>Ephraim</a:t>
            </a:r>
          </a:p>
          <a:p>
            <a:r>
              <a:rPr lang="en-US"/>
              <a:t>Mary and Joseph</a:t>
            </a:r>
          </a:p>
          <a:p>
            <a:r>
              <a:rPr lang="en-US"/>
              <a:t>Zachariah and Elizabeth</a:t>
            </a:r>
          </a:p>
          <a:p>
            <a:r>
              <a:rPr lang="en-US"/>
              <a:t>Jairus</a:t>
            </a:r>
          </a:p>
        </p:txBody>
      </p:sp>
    </p:spTree>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3410" name="Rectangle 2"/>
          <p:cNvSpPr>
            <a:spLocks noGrp="1" noChangeArrowheads="1"/>
          </p:cNvSpPr>
          <p:nvPr>
            <p:ph type="title"/>
          </p:nvPr>
        </p:nvSpPr>
        <p:spPr>
          <a:xfrm>
            <a:off x="582613" y="893763"/>
            <a:ext cx="6607175" cy="858837"/>
          </a:xfrm>
        </p:spPr>
        <p:txBody>
          <a:bodyPr/>
          <a:lstStyle/>
          <a:p>
            <a:r>
              <a:rPr lang="en-US">
                <a:solidFill>
                  <a:srgbClr val="800080"/>
                </a:solidFill>
              </a:rPr>
              <a:t>Isaac’s Parents</a:t>
            </a:r>
          </a:p>
        </p:txBody>
      </p:sp>
      <p:sp>
        <p:nvSpPr>
          <p:cNvPr id="273411" name="Rectangle 3"/>
          <p:cNvSpPr>
            <a:spLocks noGrp="1" noChangeArrowheads="1"/>
          </p:cNvSpPr>
          <p:nvPr>
            <p:ph type="body" idx="1"/>
          </p:nvPr>
        </p:nvSpPr>
        <p:spPr>
          <a:xfrm>
            <a:off x="582613" y="2209800"/>
            <a:ext cx="6607175" cy="6731000"/>
          </a:xfrm>
        </p:spPr>
        <p:txBody>
          <a:bodyPr/>
          <a:lstStyle/>
          <a:p>
            <a:pPr>
              <a:lnSpc>
                <a:spcPct val="80000"/>
              </a:lnSpc>
            </a:pPr>
            <a:r>
              <a:rPr lang="en-US" sz="3200"/>
              <a:t>Gen 21:5  And Abraham was an hundred years old, when his son Isaac was born unto him. </a:t>
            </a:r>
          </a:p>
          <a:p>
            <a:pPr>
              <a:lnSpc>
                <a:spcPct val="80000"/>
              </a:lnSpc>
            </a:pPr>
            <a:r>
              <a:rPr lang="en-US" sz="3200"/>
              <a:t>Gen 21:6  And Sarah said, God hath made me to laugh, </a:t>
            </a:r>
            <a:r>
              <a:rPr lang="en-US" sz="3200" i="1"/>
              <a:t>[so that]</a:t>
            </a:r>
            <a:r>
              <a:rPr lang="en-US" sz="3200"/>
              <a:t> all that hear will laugh with me. </a:t>
            </a:r>
          </a:p>
          <a:p>
            <a:pPr>
              <a:lnSpc>
                <a:spcPct val="80000"/>
              </a:lnSpc>
            </a:pPr>
            <a:r>
              <a:rPr lang="en-US" sz="3200"/>
              <a:t>Gen 21:7  And she said, Who would have said unto Abraham, that Sarah should have given children suck? for I have born </a:t>
            </a:r>
            <a:r>
              <a:rPr lang="en-US" sz="3200" i="1"/>
              <a:t>[him]</a:t>
            </a:r>
            <a:r>
              <a:rPr lang="en-US" sz="3200"/>
              <a:t> a son in his old age. </a:t>
            </a:r>
          </a:p>
          <a:p>
            <a:pPr>
              <a:lnSpc>
                <a:spcPct val="80000"/>
              </a:lnSpc>
            </a:pPr>
            <a:r>
              <a:rPr lang="en-US" sz="3200"/>
              <a:t>Gen 21:8  And the child grew, and was weaned: and Abraham made a great feast the </a:t>
            </a:r>
            <a:r>
              <a:rPr lang="en-US" sz="3200" i="1"/>
              <a:t>[same]</a:t>
            </a:r>
            <a:r>
              <a:rPr lang="en-US" sz="3200"/>
              <a:t> day that Isaac was weaned. </a:t>
            </a:r>
          </a:p>
        </p:txBody>
      </p:sp>
    </p:spTree>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2386" name="Rectangle 2"/>
          <p:cNvSpPr>
            <a:spLocks noGrp="1" noChangeArrowheads="1"/>
          </p:cNvSpPr>
          <p:nvPr>
            <p:ph type="title"/>
          </p:nvPr>
        </p:nvSpPr>
        <p:spPr>
          <a:xfrm>
            <a:off x="609600" y="838200"/>
            <a:ext cx="6607175" cy="762000"/>
          </a:xfrm>
        </p:spPr>
        <p:txBody>
          <a:bodyPr/>
          <a:lstStyle/>
          <a:p>
            <a:r>
              <a:rPr lang="en-US" sz="4500">
                <a:solidFill>
                  <a:srgbClr val="800080"/>
                </a:solidFill>
              </a:rPr>
              <a:t>Sampson’s Parents</a:t>
            </a:r>
          </a:p>
        </p:txBody>
      </p:sp>
      <p:sp>
        <p:nvSpPr>
          <p:cNvPr id="272387" name="Rectangle 3"/>
          <p:cNvSpPr>
            <a:spLocks noGrp="1" noChangeArrowheads="1"/>
          </p:cNvSpPr>
          <p:nvPr>
            <p:ph type="body" idx="1"/>
          </p:nvPr>
        </p:nvSpPr>
        <p:spPr>
          <a:xfrm>
            <a:off x="582613" y="2286000"/>
            <a:ext cx="6607175" cy="7010400"/>
          </a:xfrm>
        </p:spPr>
        <p:txBody>
          <a:bodyPr/>
          <a:lstStyle/>
          <a:p>
            <a:pPr>
              <a:lnSpc>
                <a:spcPct val="80000"/>
              </a:lnSpc>
            </a:pPr>
            <a:r>
              <a:rPr lang="en-US" sz="2000"/>
              <a:t>Jdg 13:2  And there was a certain man of Zorah, of the family of the Danites, whose name </a:t>
            </a:r>
            <a:r>
              <a:rPr lang="en-US" sz="2000" i="1"/>
              <a:t>[was]</a:t>
            </a:r>
            <a:r>
              <a:rPr lang="en-US" sz="2000"/>
              <a:t> Manoah; and his wife </a:t>
            </a:r>
            <a:r>
              <a:rPr lang="en-US" sz="2000" i="1"/>
              <a:t>[was]</a:t>
            </a:r>
            <a:r>
              <a:rPr lang="en-US" sz="2000"/>
              <a:t> barren, and bare not. </a:t>
            </a:r>
          </a:p>
          <a:p>
            <a:pPr>
              <a:lnSpc>
                <a:spcPct val="80000"/>
              </a:lnSpc>
            </a:pPr>
            <a:r>
              <a:rPr lang="en-US" sz="2000"/>
              <a:t>Jdg 13:3  And the angel of the LORD appeared unto the woman, and said unto her, Behold now, thou </a:t>
            </a:r>
            <a:r>
              <a:rPr lang="en-US" sz="2000" i="1"/>
              <a:t>[art]</a:t>
            </a:r>
            <a:r>
              <a:rPr lang="en-US" sz="2000"/>
              <a:t> barren, and bearest not: but thou shalt conceive, and bear a son. </a:t>
            </a:r>
          </a:p>
          <a:p>
            <a:pPr>
              <a:lnSpc>
                <a:spcPct val="80000"/>
              </a:lnSpc>
            </a:pPr>
            <a:r>
              <a:rPr lang="en-US" sz="2000"/>
              <a:t>Jdg 13:4  Now therefore beware, I pray thee, and drink not wine nor strong drink, and eat not any unclean </a:t>
            </a:r>
            <a:r>
              <a:rPr lang="en-US" sz="2000" i="1"/>
              <a:t>[thing]</a:t>
            </a:r>
            <a:r>
              <a:rPr lang="en-US" sz="2000"/>
              <a:t>: </a:t>
            </a:r>
          </a:p>
          <a:p>
            <a:pPr>
              <a:lnSpc>
                <a:spcPct val="80000"/>
              </a:lnSpc>
            </a:pPr>
            <a:r>
              <a:rPr lang="en-US" sz="2000"/>
              <a:t>Jdg 13:5  For, lo, thou shalt conceive, and bear a son; and no razor shall come on his head: for the child shall be a Nazarite unto God from the womb: and he shall begin to deliver Israel out of the hand of the Philistines. </a:t>
            </a:r>
          </a:p>
          <a:p>
            <a:pPr>
              <a:lnSpc>
                <a:spcPct val="80000"/>
              </a:lnSpc>
            </a:pPr>
            <a:r>
              <a:rPr lang="en-US" sz="2000"/>
              <a:t>Jdg 13:6  Then the woman came and told her husband, saying, A man of God came unto me, and his countenance </a:t>
            </a:r>
            <a:r>
              <a:rPr lang="en-US" sz="2000" i="1"/>
              <a:t>[was]</a:t>
            </a:r>
            <a:r>
              <a:rPr lang="en-US" sz="2000"/>
              <a:t> like the countenance of an angel of God, very terrible: but I asked him not whence he </a:t>
            </a:r>
            <a:r>
              <a:rPr lang="en-US" sz="2000" i="1"/>
              <a:t>[was]</a:t>
            </a:r>
            <a:r>
              <a:rPr lang="en-US" sz="2000"/>
              <a:t>, neither told he me his name: </a:t>
            </a:r>
          </a:p>
          <a:p>
            <a:pPr>
              <a:lnSpc>
                <a:spcPct val="80000"/>
              </a:lnSpc>
            </a:pPr>
            <a:r>
              <a:rPr lang="en-US" sz="2000"/>
              <a:t>Jdg 13:7  But he said unto me, Behold, thou shalt conceive, and bear a son; and now drink no wine nor strong drink, neither eat any unclean </a:t>
            </a:r>
            <a:r>
              <a:rPr lang="en-US" sz="2000" i="1"/>
              <a:t>[thing]</a:t>
            </a:r>
            <a:r>
              <a:rPr lang="en-US" sz="2000"/>
              <a:t>: for the child shall be a Nazarite to God from the womb to the day of his death. </a:t>
            </a:r>
          </a:p>
          <a:p>
            <a:pPr>
              <a:lnSpc>
                <a:spcPct val="80000"/>
              </a:lnSpc>
            </a:pPr>
            <a:r>
              <a:rPr lang="en-US" sz="2000"/>
              <a:t>Jdg 13:8  Then Manoah intreated the LORD, and said, O my Lord, let the man of God which thou didst send come again unto us, and teach us what we shall do unto the child that shall be born. </a:t>
            </a:r>
          </a:p>
        </p:txBody>
      </p:sp>
    </p:spTree>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010" name="Rectangle 2"/>
          <p:cNvSpPr>
            <a:spLocks noGrp="1" noChangeArrowheads="1"/>
          </p:cNvSpPr>
          <p:nvPr>
            <p:ph type="title"/>
          </p:nvPr>
        </p:nvSpPr>
        <p:spPr>
          <a:xfrm>
            <a:off x="582613" y="893763"/>
            <a:ext cx="6607175" cy="706437"/>
          </a:xfrm>
        </p:spPr>
        <p:txBody>
          <a:bodyPr/>
          <a:lstStyle/>
          <a:p>
            <a:r>
              <a:rPr lang="en-US" sz="4500">
                <a:solidFill>
                  <a:srgbClr val="800080"/>
                </a:solidFill>
              </a:rPr>
              <a:t>Ephraim’s Daughter</a:t>
            </a:r>
          </a:p>
        </p:txBody>
      </p:sp>
      <p:sp>
        <p:nvSpPr>
          <p:cNvPr id="171011" name="Rectangle 3"/>
          <p:cNvSpPr>
            <a:spLocks noGrp="1" noChangeArrowheads="1"/>
          </p:cNvSpPr>
          <p:nvPr>
            <p:ph type="body" idx="1"/>
          </p:nvPr>
        </p:nvSpPr>
        <p:spPr>
          <a:xfrm>
            <a:off x="582613" y="2057400"/>
            <a:ext cx="6607175" cy="7315200"/>
          </a:xfrm>
        </p:spPr>
        <p:txBody>
          <a:bodyPr/>
          <a:lstStyle/>
          <a:p>
            <a:pPr>
              <a:lnSpc>
                <a:spcPct val="80000"/>
              </a:lnSpc>
            </a:pPr>
            <a:r>
              <a:rPr lang="en-US" sz="2000"/>
              <a:t>1Ch 7:20  And the sons of Ephraim; Shuthelah, and Bered his son, and Tahath his son, and Eladah his son, and Tahath his son, </a:t>
            </a:r>
          </a:p>
          <a:p>
            <a:pPr>
              <a:lnSpc>
                <a:spcPct val="80000"/>
              </a:lnSpc>
            </a:pPr>
            <a:r>
              <a:rPr lang="en-US" sz="2000"/>
              <a:t>1Ch 7:21  And Zabad his son, and Shuthelah his son, and Ezer, and Elead, whom the men of Gath </a:t>
            </a:r>
            <a:r>
              <a:rPr lang="en-US" sz="2000" i="1"/>
              <a:t>[that were]</a:t>
            </a:r>
            <a:r>
              <a:rPr lang="en-US" sz="2000"/>
              <a:t> born in </a:t>
            </a:r>
            <a:r>
              <a:rPr lang="en-US" sz="2000" i="1"/>
              <a:t>[that]</a:t>
            </a:r>
            <a:r>
              <a:rPr lang="en-US" sz="2000"/>
              <a:t> land slew, because they came down to take away their cattle. </a:t>
            </a:r>
          </a:p>
          <a:p>
            <a:pPr>
              <a:lnSpc>
                <a:spcPct val="80000"/>
              </a:lnSpc>
            </a:pPr>
            <a:r>
              <a:rPr lang="en-US" sz="2000"/>
              <a:t>1Ch 7:22  And Ephraim their father mourned many days, and his brethren came to comfort him. </a:t>
            </a:r>
          </a:p>
          <a:p>
            <a:pPr>
              <a:lnSpc>
                <a:spcPct val="80000"/>
              </a:lnSpc>
            </a:pPr>
            <a:r>
              <a:rPr lang="en-US" sz="2000"/>
              <a:t>1Ch 7:23  And when he went in to his wife, she conceived, and bare a son, and he called his name Beriah, because it went evil with his house. </a:t>
            </a:r>
          </a:p>
          <a:p>
            <a:pPr>
              <a:lnSpc>
                <a:spcPct val="80000"/>
              </a:lnSpc>
            </a:pPr>
            <a:r>
              <a:rPr lang="en-US" sz="2000"/>
              <a:t>1Ch 7:24  (And his daughter </a:t>
            </a:r>
            <a:r>
              <a:rPr lang="en-US" sz="2000" i="1"/>
              <a:t>[was]</a:t>
            </a:r>
            <a:r>
              <a:rPr lang="en-US" sz="2000"/>
              <a:t> Sherah, who built Bethhoron the nether, and the upper, and Uzzensherah.) </a:t>
            </a:r>
          </a:p>
          <a:p>
            <a:pPr>
              <a:lnSpc>
                <a:spcPct val="80000"/>
              </a:lnSpc>
            </a:pPr>
            <a:r>
              <a:rPr lang="en-US" sz="2000"/>
              <a:t>1Ch 7:25  And Rephah </a:t>
            </a:r>
            <a:r>
              <a:rPr lang="en-US" sz="2000" i="1"/>
              <a:t>[was]</a:t>
            </a:r>
            <a:r>
              <a:rPr lang="en-US" sz="2000"/>
              <a:t> his son, also Resheph, and Telah his son, and Tahan his son, </a:t>
            </a:r>
          </a:p>
          <a:p>
            <a:pPr>
              <a:lnSpc>
                <a:spcPct val="80000"/>
              </a:lnSpc>
            </a:pPr>
            <a:r>
              <a:rPr lang="en-US" sz="2000"/>
              <a:t>1Ch 7:26  Laadan his son, Ammihud his son, Elishama his son, </a:t>
            </a:r>
          </a:p>
          <a:p>
            <a:pPr>
              <a:lnSpc>
                <a:spcPct val="80000"/>
              </a:lnSpc>
            </a:pPr>
            <a:r>
              <a:rPr lang="en-US" sz="2000"/>
              <a:t>1Ch 7:27  Non his son, Jehoshua his son. </a:t>
            </a:r>
          </a:p>
          <a:p>
            <a:pPr>
              <a:lnSpc>
                <a:spcPct val="80000"/>
              </a:lnSpc>
            </a:pPr>
            <a:r>
              <a:rPr lang="en-US" sz="2000"/>
              <a:t>1Ch 7:28  And their possessions and habitations </a:t>
            </a:r>
            <a:r>
              <a:rPr lang="en-US" sz="2000" i="1"/>
              <a:t>[were]</a:t>
            </a:r>
            <a:r>
              <a:rPr lang="en-US" sz="2000"/>
              <a:t>, Bethel and the towns thereof, and eastward Naaran, and westward Gezer, with the towns thereof; Shechem also and the towns thereof, unto Gaza and the towns thereof: </a:t>
            </a:r>
          </a:p>
          <a:p>
            <a:pPr>
              <a:lnSpc>
                <a:spcPct val="80000"/>
              </a:lnSpc>
            </a:pPr>
            <a:r>
              <a:rPr lang="en-US" sz="2000"/>
              <a:t>1Ch 7:29  And by the borders of the children of Manasseh, Bethshean and her towns, Taanach and her towns, Megiddo and her towns, Dor and her towns. In these dwelt the children of Joseph the son of Israel. </a:t>
            </a:r>
          </a:p>
        </p:txBody>
      </p:sp>
    </p:spTree>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4434" name="Rectangle 2"/>
          <p:cNvSpPr>
            <a:spLocks noGrp="1" noChangeArrowheads="1"/>
          </p:cNvSpPr>
          <p:nvPr>
            <p:ph type="title"/>
          </p:nvPr>
        </p:nvSpPr>
        <p:spPr>
          <a:xfrm>
            <a:off x="582613" y="893763"/>
            <a:ext cx="6607175" cy="782637"/>
          </a:xfrm>
        </p:spPr>
        <p:txBody>
          <a:bodyPr/>
          <a:lstStyle/>
          <a:p>
            <a:r>
              <a:rPr lang="en-US" sz="4500">
                <a:solidFill>
                  <a:srgbClr val="800080"/>
                </a:solidFill>
              </a:rPr>
              <a:t>Mary and Joseph</a:t>
            </a:r>
          </a:p>
        </p:txBody>
      </p:sp>
      <p:sp>
        <p:nvSpPr>
          <p:cNvPr id="274435" name="Rectangle 3"/>
          <p:cNvSpPr>
            <a:spLocks noGrp="1" noChangeArrowheads="1"/>
          </p:cNvSpPr>
          <p:nvPr>
            <p:ph type="body" idx="1"/>
          </p:nvPr>
        </p:nvSpPr>
        <p:spPr/>
        <p:txBody>
          <a:bodyPr/>
          <a:lstStyle/>
          <a:p>
            <a:r>
              <a:rPr lang="en-US" sz="3200"/>
              <a:t>Luk 2:21  And when eight days were accomplished for the circumcising of the child, his name was called JESUS, which was so named of the angel before he was conceived in the womb. </a:t>
            </a:r>
          </a:p>
          <a:p>
            <a:r>
              <a:rPr lang="en-US" sz="3200"/>
              <a:t>Luk 2:22  And when the days of her purification according to the law of Moses were accomplished, they brought him to Jerusalem, to present </a:t>
            </a:r>
            <a:r>
              <a:rPr lang="en-US" sz="3200" i="1"/>
              <a:t>[him]</a:t>
            </a:r>
            <a:r>
              <a:rPr lang="en-US" sz="3200"/>
              <a:t> to the Lord;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2"/>
          <p:cNvSpPr>
            <a:spLocks noGrp="1" noChangeArrowheads="1"/>
          </p:cNvSpPr>
          <p:nvPr>
            <p:ph type="title"/>
          </p:nvPr>
        </p:nvSpPr>
        <p:spPr>
          <a:xfrm>
            <a:off x="609600" y="609600"/>
            <a:ext cx="6607175" cy="858838"/>
          </a:xfrm>
        </p:spPr>
        <p:txBody>
          <a:bodyPr/>
          <a:lstStyle/>
          <a:p>
            <a:r>
              <a:rPr lang="en-US">
                <a:solidFill>
                  <a:srgbClr val="008080"/>
                </a:solidFill>
              </a:rPr>
              <a:t>Peter  cont.</a:t>
            </a:r>
          </a:p>
        </p:txBody>
      </p:sp>
      <p:sp>
        <p:nvSpPr>
          <p:cNvPr id="120835" name="Rectangle 3"/>
          <p:cNvSpPr>
            <a:spLocks noGrp="1" noChangeArrowheads="1"/>
          </p:cNvSpPr>
          <p:nvPr>
            <p:ph type="body" idx="1"/>
          </p:nvPr>
        </p:nvSpPr>
        <p:spPr>
          <a:xfrm>
            <a:off x="582613" y="2133600"/>
            <a:ext cx="6607175" cy="7315200"/>
          </a:xfrm>
        </p:spPr>
        <p:txBody>
          <a:bodyPr/>
          <a:lstStyle/>
          <a:p>
            <a:pPr>
              <a:lnSpc>
                <a:spcPct val="80000"/>
              </a:lnSpc>
            </a:pPr>
            <a:r>
              <a:rPr lang="en-US" sz="1700"/>
              <a:t>Act 2:37  Now when they heard </a:t>
            </a:r>
            <a:r>
              <a:rPr lang="en-US" sz="1700" i="1"/>
              <a:t>[this]</a:t>
            </a:r>
            <a:r>
              <a:rPr lang="en-US" sz="1700"/>
              <a:t>, they were pricked in their heart, and said unto Peter and to the rest of the apostles, Men </a:t>
            </a:r>
            <a:r>
              <a:rPr lang="en-US" sz="1700" i="1"/>
              <a:t>[and]</a:t>
            </a:r>
            <a:r>
              <a:rPr lang="en-US" sz="1700"/>
              <a:t> brethren, what shall we do? </a:t>
            </a:r>
          </a:p>
          <a:p>
            <a:pPr>
              <a:lnSpc>
                <a:spcPct val="80000"/>
              </a:lnSpc>
            </a:pPr>
            <a:r>
              <a:rPr lang="en-US" sz="1700"/>
              <a:t>Act 2:38  Then Peter said unto them, Repent, and be baptized every one of you in the name of Jesus Christ for the remission of sins, and ye shall receive the gift of the Holy Ghost. </a:t>
            </a:r>
          </a:p>
          <a:p>
            <a:pPr>
              <a:lnSpc>
                <a:spcPct val="80000"/>
              </a:lnSpc>
            </a:pPr>
            <a:r>
              <a:rPr lang="en-US" sz="1700"/>
              <a:t>Act 2:39  For the promise is unto you, and to your children, and to all that are afar off, </a:t>
            </a:r>
            <a:r>
              <a:rPr lang="en-US" sz="1700" i="1"/>
              <a:t>[even]</a:t>
            </a:r>
            <a:r>
              <a:rPr lang="en-US" sz="1700"/>
              <a:t> as many as the Lord our God shall call. </a:t>
            </a:r>
          </a:p>
          <a:p>
            <a:pPr>
              <a:lnSpc>
                <a:spcPct val="80000"/>
              </a:lnSpc>
            </a:pPr>
            <a:r>
              <a:rPr lang="en-US" sz="1700"/>
              <a:t>Act 2:40  And with many other words did he testify and exhort, saying, Save yourselves from this untoward generation. </a:t>
            </a:r>
          </a:p>
          <a:p>
            <a:pPr>
              <a:lnSpc>
                <a:spcPct val="80000"/>
              </a:lnSpc>
            </a:pPr>
            <a:r>
              <a:rPr lang="en-US" sz="1700"/>
              <a:t>Act 2:41  Then they that gladly received his word were baptized: and the same day there were added </a:t>
            </a:r>
            <a:r>
              <a:rPr lang="en-US" sz="1700" i="1"/>
              <a:t>[unto them]</a:t>
            </a:r>
            <a:r>
              <a:rPr lang="en-US" sz="1700"/>
              <a:t> about three thousand souls. </a:t>
            </a:r>
          </a:p>
          <a:p>
            <a:pPr>
              <a:lnSpc>
                <a:spcPct val="80000"/>
              </a:lnSpc>
            </a:pPr>
            <a:r>
              <a:rPr lang="en-US" sz="1700"/>
              <a:t>Act 2:42  And they continued stedfastly in the apostles' doctrine and fellowship, and in breaking of bread, and in prayers. </a:t>
            </a:r>
          </a:p>
          <a:p>
            <a:pPr>
              <a:lnSpc>
                <a:spcPct val="80000"/>
              </a:lnSpc>
            </a:pPr>
            <a:r>
              <a:rPr lang="en-US" sz="1700"/>
              <a:t>Act 2:43  And fear came upon every soul: and many wonders and signs were done by the apostles. </a:t>
            </a:r>
          </a:p>
          <a:p>
            <a:pPr>
              <a:lnSpc>
                <a:spcPct val="80000"/>
              </a:lnSpc>
            </a:pPr>
            <a:r>
              <a:rPr lang="en-US" sz="1700"/>
              <a:t>Act 2:44  And all that believed were together, and had all things common; </a:t>
            </a:r>
          </a:p>
          <a:p>
            <a:pPr>
              <a:lnSpc>
                <a:spcPct val="80000"/>
              </a:lnSpc>
            </a:pPr>
            <a:r>
              <a:rPr lang="en-US" sz="1700"/>
              <a:t>Act 2:45  And sold their possessions and goods, and parted them to all </a:t>
            </a:r>
            <a:r>
              <a:rPr lang="en-US" sz="1700" i="1"/>
              <a:t>[men]</a:t>
            </a:r>
            <a:r>
              <a:rPr lang="en-US" sz="1700"/>
              <a:t>, as every man had need. </a:t>
            </a:r>
          </a:p>
          <a:p>
            <a:pPr>
              <a:lnSpc>
                <a:spcPct val="80000"/>
              </a:lnSpc>
            </a:pPr>
            <a:r>
              <a:rPr lang="en-US" sz="1700"/>
              <a:t>Act 2:46  And they, continuing daily with one accord in the temple, and breaking bread from house to house, did eat their meat with gladness and singleness of heart, </a:t>
            </a:r>
          </a:p>
          <a:p>
            <a:pPr>
              <a:lnSpc>
                <a:spcPct val="80000"/>
              </a:lnSpc>
            </a:pPr>
            <a:r>
              <a:rPr lang="en-US" sz="1700"/>
              <a:t>Act 2:47  Praising God, and having favour with all the people. And the Lord added to the church daily such as should be saved. </a:t>
            </a:r>
          </a:p>
          <a:p>
            <a:pPr algn="r">
              <a:lnSpc>
                <a:spcPct val="80000"/>
              </a:lnSpc>
            </a:pPr>
            <a:r>
              <a:rPr lang="en-US" sz="1400"/>
              <a:t>Next</a:t>
            </a:r>
          </a:p>
          <a:p>
            <a:pPr>
              <a:lnSpc>
                <a:spcPct val="80000"/>
              </a:lnSpc>
            </a:pPr>
            <a:endParaRPr lang="en-US" sz="1700"/>
          </a:p>
        </p:txBody>
      </p:sp>
      <p:sp>
        <p:nvSpPr>
          <p:cNvPr id="120836" name="Rectangle 4"/>
          <p:cNvSpPr>
            <a:spLocks noChangeArrowheads="1"/>
          </p:cNvSpPr>
          <p:nvPr/>
        </p:nvSpPr>
        <p:spPr bwMode="auto">
          <a:xfrm>
            <a:off x="609600" y="1981200"/>
            <a:ext cx="6553200" cy="7391400"/>
          </a:xfrm>
          <a:prstGeom prst="rect">
            <a:avLst/>
          </a:prstGeom>
          <a:noFill/>
          <a:ln w="9525">
            <a:solidFill>
              <a:schemeClr val="accent1"/>
            </a:solidFill>
            <a:miter lim="800000"/>
            <a:headEnd/>
            <a:tailEnd/>
          </a:ln>
          <a:effectLst/>
        </p:spPr>
        <p:txBody>
          <a:bodyPr wrap="none" anchor="ctr"/>
          <a:lstStyle/>
          <a:p>
            <a:endParaRPr lang="en-US"/>
          </a:p>
        </p:txBody>
      </p:sp>
    </p:spTree>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5458" name="Rectangle 2"/>
          <p:cNvSpPr>
            <a:spLocks noGrp="1" noChangeArrowheads="1"/>
          </p:cNvSpPr>
          <p:nvPr>
            <p:ph type="title"/>
          </p:nvPr>
        </p:nvSpPr>
        <p:spPr>
          <a:xfrm>
            <a:off x="609600" y="457200"/>
            <a:ext cx="6607175" cy="706438"/>
          </a:xfrm>
        </p:spPr>
        <p:txBody>
          <a:bodyPr/>
          <a:lstStyle/>
          <a:p>
            <a:r>
              <a:rPr lang="en-US" sz="4500">
                <a:solidFill>
                  <a:srgbClr val="800080"/>
                </a:solidFill>
              </a:rPr>
              <a:t>Elizabeth and Zacharias</a:t>
            </a:r>
          </a:p>
        </p:txBody>
      </p:sp>
      <p:sp>
        <p:nvSpPr>
          <p:cNvPr id="275459" name="Rectangle 3"/>
          <p:cNvSpPr>
            <a:spLocks noGrp="1" noChangeArrowheads="1"/>
          </p:cNvSpPr>
          <p:nvPr>
            <p:ph type="body" idx="1"/>
          </p:nvPr>
        </p:nvSpPr>
        <p:spPr>
          <a:xfrm>
            <a:off x="609600" y="1600200"/>
            <a:ext cx="6607175" cy="7924800"/>
          </a:xfrm>
        </p:spPr>
        <p:txBody>
          <a:bodyPr/>
          <a:lstStyle/>
          <a:p>
            <a:pPr>
              <a:lnSpc>
                <a:spcPct val="80000"/>
              </a:lnSpc>
            </a:pPr>
            <a:r>
              <a:rPr lang="en-US" sz="1400"/>
              <a:t>Luk 1:5  There was in the days of Herod, the king of Judaea, a certain priest named Zacharias, of the course of Abia: and his wife </a:t>
            </a:r>
            <a:r>
              <a:rPr lang="en-US" sz="1400" i="1"/>
              <a:t>[was]</a:t>
            </a:r>
            <a:r>
              <a:rPr lang="en-US" sz="1400"/>
              <a:t> of the daughters of Aaron, and her name </a:t>
            </a:r>
            <a:r>
              <a:rPr lang="en-US" sz="1400" i="1"/>
              <a:t>[was]</a:t>
            </a:r>
            <a:r>
              <a:rPr lang="en-US" sz="1400"/>
              <a:t> Elisabeth. </a:t>
            </a:r>
          </a:p>
          <a:p>
            <a:pPr>
              <a:lnSpc>
                <a:spcPct val="80000"/>
              </a:lnSpc>
            </a:pPr>
            <a:r>
              <a:rPr lang="en-US" sz="1400"/>
              <a:t>Luk 1:6  And they were both righteous before God, walking in all the commandments and ordinances of the Lord blameless. </a:t>
            </a:r>
          </a:p>
          <a:p>
            <a:pPr>
              <a:lnSpc>
                <a:spcPct val="80000"/>
              </a:lnSpc>
            </a:pPr>
            <a:r>
              <a:rPr lang="en-US" sz="1400"/>
              <a:t>Luk 1:7  And they had no child, because that Elisabeth was barren, and they both were </a:t>
            </a:r>
            <a:r>
              <a:rPr lang="en-US" sz="1400" i="1"/>
              <a:t>[now]</a:t>
            </a:r>
            <a:r>
              <a:rPr lang="en-US" sz="1400"/>
              <a:t> well stricken in years. </a:t>
            </a:r>
          </a:p>
          <a:p>
            <a:pPr>
              <a:lnSpc>
                <a:spcPct val="80000"/>
              </a:lnSpc>
            </a:pPr>
            <a:r>
              <a:rPr lang="en-US" sz="1400"/>
              <a:t>Luk 1:8  And it came to pass, that while he executed the priest's office before God in the order of his course, </a:t>
            </a:r>
          </a:p>
          <a:p>
            <a:pPr>
              <a:lnSpc>
                <a:spcPct val="80000"/>
              </a:lnSpc>
            </a:pPr>
            <a:r>
              <a:rPr lang="en-US" sz="1400"/>
              <a:t>Luk 1:9  According to the custom of the priest's office, his lot was to burn incense when he went into the temple of the Lord. </a:t>
            </a:r>
          </a:p>
          <a:p>
            <a:pPr>
              <a:lnSpc>
                <a:spcPct val="80000"/>
              </a:lnSpc>
            </a:pPr>
            <a:r>
              <a:rPr lang="en-US" sz="1400"/>
              <a:t>Luk 1:10  And the whole multitude of the people were praying without at the time of incense. </a:t>
            </a:r>
          </a:p>
          <a:p>
            <a:pPr>
              <a:lnSpc>
                <a:spcPct val="80000"/>
              </a:lnSpc>
            </a:pPr>
            <a:r>
              <a:rPr lang="en-US" sz="1400"/>
              <a:t>Luk 1:11  And there appeared unto him an angel of the Lord standing on the right side of the altar of incense. </a:t>
            </a:r>
          </a:p>
          <a:p>
            <a:pPr>
              <a:lnSpc>
                <a:spcPct val="80000"/>
              </a:lnSpc>
            </a:pPr>
            <a:r>
              <a:rPr lang="en-US" sz="1400"/>
              <a:t>Luk 1:12  And when Zacharias saw </a:t>
            </a:r>
            <a:r>
              <a:rPr lang="en-US" sz="1400" i="1"/>
              <a:t>[him]</a:t>
            </a:r>
            <a:r>
              <a:rPr lang="en-US" sz="1400"/>
              <a:t>, he was troubled, and fear fell upon him. </a:t>
            </a:r>
          </a:p>
          <a:p>
            <a:pPr>
              <a:lnSpc>
                <a:spcPct val="80000"/>
              </a:lnSpc>
            </a:pPr>
            <a:r>
              <a:rPr lang="en-US" sz="1400"/>
              <a:t>Luk 1:13  But the angel said unto him, Fear not, Zacharias: for thy prayer is heard; and thy wife Elisabeth shall bear thee a son, and thou shalt call his name John. </a:t>
            </a:r>
          </a:p>
          <a:p>
            <a:pPr>
              <a:lnSpc>
                <a:spcPct val="80000"/>
              </a:lnSpc>
            </a:pPr>
            <a:r>
              <a:rPr lang="en-US" sz="1400"/>
              <a:t>Luk 1:14  And thou shalt have joy and gladness; and many shall rejoice at his birth. </a:t>
            </a:r>
          </a:p>
          <a:p>
            <a:pPr>
              <a:lnSpc>
                <a:spcPct val="80000"/>
              </a:lnSpc>
            </a:pPr>
            <a:r>
              <a:rPr lang="en-US" sz="1400"/>
              <a:t>Luk 1:15  For he shall be great in the sight of the Lord, and shall drink neither wine nor strong drink; and he shall be filled with the Holy Ghost, even from his mother's womb. </a:t>
            </a:r>
          </a:p>
          <a:p>
            <a:pPr>
              <a:lnSpc>
                <a:spcPct val="80000"/>
              </a:lnSpc>
            </a:pPr>
            <a:r>
              <a:rPr lang="en-US" sz="1400"/>
              <a:t>Luk 1:16  And many of the children of Israel shall he turn to the Lord their God. </a:t>
            </a:r>
          </a:p>
          <a:p>
            <a:pPr>
              <a:lnSpc>
                <a:spcPct val="80000"/>
              </a:lnSpc>
            </a:pPr>
            <a:r>
              <a:rPr lang="en-US" sz="1400"/>
              <a:t>Luk 1:17  And he shall go before him in the spirit and power of Elias, to turn the hearts of the fathers to the children, and the disobedient to the wisdom of the just; to make ready a people prepared for the Lord. </a:t>
            </a:r>
          </a:p>
          <a:p>
            <a:pPr>
              <a:lnSpc>
                <a:spcPct val="80000"/>
              </a:lnSpc>
            </a:pPr>
            <a:endParaRPr lang="en-US" sz="1400"/>
          </a:p>
          <a:p>
            <a:pPr>
              <a:lnSpc>
                <a:spcPct val="80000"/>
              </a:lnSpc>
            </a:pPr>
            <a:r>
              <a:rPr lang="en-US" sz="1400"/>
              <a:t>Luk 1:57  Now Elisabeth's full time came that she should be delivered; and she brought forth a son. </a:t>
            </a:r>
          </a:p>
          <a:p>
            <a:pPr>
              <a:lnSpc>
                <a:spcPct val="80000"/>
              </a:lnSpc>
            </a:pPr>
            <a:r>
              <a:rPr lang="en-US" sz="1400"/>
              <a:t>Luk 1:58  And her neighbours and her cousins heard how the Lord had shewed great mercy upon her; and they rejoiced with her. </a:t>
            </a:r>
          </a:p>
          <a:p>
            <a:pPr>
              <a:lnSpc>
                <a:spcPct val="80000"/>
              </a:lnSpc>
            </a:pPr>
            <a:r>
              <a:rPr lang="en-US" sz="1400"/>
              <a:t>Luk 1:59  And it came to pass, that on the eighth day they came to circumcise the child; and they called him Zacharias, after the name of his father. </a:t>
            </a:r>
          </a:p>
          <a:p>
            <a:pPr>
              <a:lnSpc>
                <a:spcPct val="80000"/>
              </a:lnSpc>
            </a:pPr>
            <a:r>
              <a:rPr lang="en-US" sz="1400"/>
              <a:t>Luk 1:60  And his mother answered and said, Not </a:t>
            </a:r>
            <a:r>
              <a:rPr lang="en-US" sz="1400" i="1"/>
              <a:t>[so]</a:t>
            </a:r>
            <a:r>
              <a:rPr lang="en-US" sz="1400"/>
              <a:t>; but he shall be called John. </a:t>
            </a:r>
          </a:p>
          <a:p>
            <a:pPr>
              <a:lnSpc>
                <a:spcPct val="80000"/>
              </a:lnSpc>
            </a:pPr>
            <a:r>
              <a:rPr lang="en-US" sz="1400"/>
              <a:t>Luk 1:61  And they said unto her, There is none of thy kindred that is called by this name. </a:t>
            </a:r>
          </a:p>
          <a:p>
            <a:pPr>
              <a:lnSpc>
                <a:spcPct val="80000"/>
              </a:lnSpc>
            </a:pPr>
            <a:r>
              <a:rPr lang="en-US" sz="1400"/>
              <a:t>Luk 1:62  And they made signs to his father, how he would have him called. </a:t>
            </a:r>
          </a:p>
          <a:p>
            <a:pPr>
              <a:lnSpc>
                <a:spcPct val="80000"/>
              </a:lnSpc>
            </a:pPr>
            <a:r>
              <a:rPr lang="en-US" sz="1400"/>
              <a:t>Luk 1:63  And he asked for a writing table, and wrote, saying, His name is John. And they marvelled all. </a:t>
            </a:r>
          </a:p>
          <a:p>
            <a:pPr>
              <a:lnSpc>
                <a:spcPct val="80000"/>
              </a:lnSpc>
            </a:pPr>
            <a:r>
              <a:rPr lang="en-US" sz="1400"/>
              <a:t>Luk 1:64  And his mouth was opened immediately, and his tongue </a:t>
            </a:r>
            <a:r>
              <a:rPr lang="en-US" sz="1400" i="1"/>
              <a:t>[loosed]</a:t>
            </a:r>
            <a:r>
              <a:rPr lang="en-US" sz="1400"/>
              <a:t>, and he spake, and praised God. </a:t>
            </a:r>
            <a:endParaRPr lang="en-US" sz="1200"/>
          </a:p>
        </p:txBody>
      </p:sp>
    </p:spTree>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202" name="Rectangle 2"/>
          <p:cNvSpPr>
            <a:spLocks noGrp="1" noChangeArrowheads="1"/>
          </p:cNvSpPr>
          <p:nvPr>
            <p:ph type="title"/>
          </p:nvPr>
        </p:nvSpPr>
        <p:spPr>
          <a:xfrm>
            <a:off x="609600" y="762000"/>
            <a:ext cx="6607175" cy="706438"/>
          </a:xfrm>
        </p:spPr>
        <p:txBody>
          <a:bodyPr/>
          <a:lstStyle/>
          <a:p>
            <a:r>
              <a:rPr lang="en-US" sz="4500">
                <a:solidFill>
                  <a:srgbClr val="800080"/>
                </a:solidFill>
              </a:rPr>
              <a:t>The Little Girl</a:t>
            </a:r>
          </a:p>
        </p:txBody>
      </p:sp>
      <p:sp>
        <p:nvSpPr>
          <p:cNvPr id="179203" name="Rectangle 3"/>
          <p:cNvSpPr>
            <a:spLocks noGrp="1" noChangeArrowheads="1"/>
          </p:cNvSpPr>
          <p:nvPr>
            <p:ph type="body" idx="1"/>
          </p:nvPr>
        </p:nvSpPr>
        <p:spPr>
          <a:xfrm>
            <a:off x="582613" y="1905000"/>
            <a:ext cx="6607175" cy="7467600"/>
          </a:xfrm>
        </p:spPr>
        <p:txBody>
          <a:bodyPr/>
          <a:lstStyle/>
          <a:p>
            <a:pPr>
              <a:lnSpc>
                <a:spcPct val="80000"/>
              </a:lnSpc>
            </a:pPr>
            <a:r>
              <a:rPr lang="en-US" sz="2400"/>
              <a:t>Mat 9:19  And Jesus arose, and followed him, and </a:t>
            </a:r>
            <a:r>
              <a:rPr lang="en-US" sz="2400" i="1"/>
              <a:t>[so did]</a:t>
            </a:r>
            <a:r>
              <a:rPr lang="en-US" sz="2400"/>
              <a:t> his disciples. </a:t>
            </a:r>
          </a:p>
          <a:p>
            <a:pPr>
              <a:lnSpc>
                <a:spcPct val="80000"/>
              </a:lnSpc>
            </a:pPr>
            <a:r>
              <a:rPr lang="en-US" sz="2400"/>
              <a:t>Mat 9:20  And, behold, a woman, which was diseased with an issue of blood twelve years, came behind </a:t>
            </a:r>
            <a:r>
              <a:rPr lang="en-US" sz="2400" i="1"/>
              <a:t>[him]</a:t>
            </a:r>
            <a:r>
              <a:rPr lang="en-US" sz="2400"/>
              <a:t>, and touched the hem of his garment: </a:t>
            </a:r>
          </a:p>
          <a:p>
            <a:pPr>
              <a:lnSpc>
                <a:spcPct val="80000"/>
              </a:lnSpc>
            </a:pPr>
            <a:r>
              <a:rPr lang="en-US" sz="2400"/>
              <a:t>Mat 9:21  For she said within herself, If I may but touch his garment, I shall be whole. </a:t>
            </a:r>
          </a:p>
          <a:p>
            <a:pPr>
              <a:lnSpc>
                <a:spcPct val="80000"/>
              </a:lnSpc>
            </a:pPr>
            <a:r>
              <a:rPr lang="en-US" sz="2400"/>
              <a:t>Mat 9:22  But Jesus turned him about, and when he saw her, he said, Daughter, be of good comfort; thy faith hath made thee whole. And the woman was made whole from that hour. </a:t>
            </a:r>
          </a:p>
          <a:p>
            <a:pPr>
              <a:lnSpc>
                <a:spcPct val="80000"/>
              </a:lnSpc>
            </a:pPr>
            <a:r>
              <a:rPr lang="en-US" sz="2400"/>
              <a:t>Mat 9:23  And when Jesus came into the ruler's house, and saw the minstrels and the people making a noise, </a:t>
            </a:r>
          </a:p>
          <a:p>
            <a:pPr>
              <a:lnSpc>
                <a:spcPct val="80000"/>
              </a:lnSpc>
            </a:pPr>
            <a:r>
              <a:rPr lang="en-US" sz="2400"/>
              <a:t>Mat 9:24  He said unto them, Give place: for the maid is not dead, but sleepeth. And they laughed him to scorn. </a:t>
            </a:r>
          </a:p>
          <a:p>
            <a:pPr>
              <a:lnSpc>
                <a:spcPct val="80000"/>
              </a:lnSpc>
            </a:pPr>
            <a:r>
              <a:rPr lang="en-US" sz="2400"/>
              <a:t>Mat 9:25  But when the people were put forth, he went in, and took her by the hand, and the maid arose. </a:t>
            </a:r>
          </a:p>
          <a:p>
            <a:pPr>
              <a:lnSpc>
                <a:spcPct val="80000"/>
              </a:lnSpc>
            </a:pPr>
            <a:r>
              <a:rPr lang="en-US" sz="2400"/>
              <a:t>Mat 9:26  And the fame hereof went abroad into all that land. </a:t>
            </a:r>
          </a:p>
        </p:txBody>
      </p:sp>
    </p:spTree>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9490" name="Rectangle 2"/>
          <p:cNvSpPr>
            <a:spLocks noGrp="1" noChangeArrowheads="1"/>
          </p:cNvSpPr>
          <p:nvPr>
            <p:ph type="title"/>
          </p:nvPr>
        </p:nvSpPr>
        <p:spPr>
          <a:xfrm>
            <a:off x="609600" y="533400"/>
            <a:ext cx="6607175" cy="1295400"/>
          </a:xfrm>
        </p:spPr>
        <p:txBody>
          <a:bodyPr/>
          <a:lstStyle/>
          <a:p>
            <a:r>
              <a:rPr lang="en-US" sz="4500">
                <a:solidFill>
                  <a:schemeClr val="accent1"/>
                </a:solidFill>
              </a:rPr>
              <a:t>Responses # 1, 2, 3, 4</a:t>
            </a:r>
            <a:br>
              <a:rPr lang="en-US" sz="4500">
                <a:solidFill>
                  <a:schemeClr val="accent1"/>
                </a:solidFill>
              </a:rPr>
            </a:br>
            <a:r>
              <a:rPr lang="en-US" sz="1400">
                <a:solidFill>
                  <a:schemeClr val="accent1"/>
                </a:solidFill>
              </a:rPr>
              <a:t>For your information only.  Print this page for your journal.</a:t>
            </a:r>
          </a:p>
        </p:txBody>
      </p:sp>
      <p:sp>
        <p:nvSpPr>
          <p:cNvPr id="319491" name="Rectangle 3"/>
          <p:cNvSpPr>
            <a:spLocks noGrp="1" noChangeArrowheads="1"/>
          </p:cNvSpPr>
          <p:nvPr>
            <p:ph type="body" idx="1"/>
          </p:nvPr>
        </p:nvSpPr>
        <p:spPr>
          <a:xfrm>
            <a:off x="582613" y="2057400"/>
            <a:ext cx="6607175" cy="6883400"/>
          </a:xfrm>
        </p:spPr>
        <p:txBody>
          <a:bodyPr/>
          <a:lstStyle/>
          <a:p>
            <a:endParaRPr lang="en-US"/>
          </a:p>
        </p:txBody>
      </p:sp>
    </p:spTree>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a:xfrm>
            <a:off x="609600" y="533400"/>
            <a:ext cx="6607175" cy="685800"/>
          </a:xfrm>
        </p:spPr>
        <p:txBody>
          <a:bodyPr/>
          <a:lstStyle/>
          <a:p>
            <a:r>
              <a:rPr lang="en-US" sz="4500"/>
              <a:t>Jeremiah</a:t>
            </a:r>
          </a:p>
        </p:txBody>
      </p:sp>
      <p:sp>
        <p:nvSpPr>
          <p:cNvPr id="12291" name="Rectangle 3"/>
          <p:cNvSpPr>
            <a:spLocks noGrp="1" noChangeArrowheads="1"/>
          </p:cNvSpPr>
          <p:nvPr>
            <p:ph type="body" idx="1"/>
          </p:nvPr>
        </p:nvSpPr>
        <p:spPr>
          <a:xfrm>
            <a:off x="582613" y="1600200"/>
            <a:ext cx="6607175" cy="7924800"/>
          </a:xfrm>
        </p:spPr>
        <p:txBody>
          <a:bodyPr/>
          <a:lstStyle/>
          <a:p>
            <a:r>
              <a:rPr lang="en-US" sz="1900" i="1"/>
              <a:t>Jeremiah is a major prophet.  He wrote Jeremiah and the Book of Lamentations.  There are five major prophet books and Jeremiah wrote two of them.  The other major prophets are Isaiah, Ezekiel, and Daniel.</a:t>
            </a:r>
          </a:p>
          <a:p>
            <a:endParaRPr lang="en-US" sz="1900" i="1"/>
          </a:p>
          <a:p>
            <a:r>
              <a:rPr lang="en-US" sz="1900"/>
              <a:t>Jeremiah heard the call of God upon his life at a very early age</a:t>
            </a:r>
            <a:r>
              <a:rPr lang="en-US" sz="1900">
                <a:solidFill>
                  <a:srgbClr val="0000CC"/>
                </a:solidFill>
              </a:rPr>
              <a:t>***</a:t>
            </a:r>
            <a:r>
              <a:rPr lang="en-US" sz="1900"/>
              <a:t>, and he tells us that he was called before he was born </a:t>
            </a:r>
            <a:r>
              <a:rPr lang="en-US" sz="1900" i="1"/>
              <a:t>(Jeremiah 1.4-8)</a:t>
            </a:r>
            <a:r>
              <a:rPr lang="en-US" sz="1900"/>
              <a:t>.</a:t>
            </a:r>
          </a:p>
          <a:p>
            <a:r>
              <a:rPr lang="en-US" sz="1900"/>
              <a:t>Jeremiah’s life is at stake because he is willing to listen to the Lord God, then walk in obedience when the world stands against him and even tries to kill him</a:t>
            </a:r>
            <a:r>
              <a:rPr lang="en-US" sz="1900">
                <a:solidFill>
                  <a:srgbClr val="0000CC"/>
                </a:solidFill>
              </a:rPr>
              <a:t>***</a:t>
            </a:r>
            <a:r>
              <a:rPr lang="en-US" sz="1900"/>
              <a:t> </a:t>
            </a:r>
            <a:r>
              <a:rPr lang="en-US" sz="1900" i="1"/>
              <a:t>(Jeremiah 20, 26)</a:t>
            </a:r>
            <a:r>
              <a:rPr lang="en-US" sz="1900"/>
              <a:t>.</a:t>
            </a:r>
          </a:p>
          <a:p>
            <a:r>
              <a:rPr lang="en-US" sz="1900"/>
              <a:t>Jeremiah prophesies doom at a time when there are false prophets walking around telling the king that there is peace</a:t>
            </a:r>
            <a:r>
              <a:rPr lang="en-US" sz="1900" i="1"/>
              <a:t> (Jeremiah 28)</a:t>
            </a:r>
            <a:r>
              <a:rPr lang="en-US" sz="1900"/>
              <a:t>, that all is wonderful </a:t>
            </a:r>
            <a:r>
              <a:rPr lang="en-US" sz="1900" i="1"/>
              <a:t>(Jeremiah 21ff)</a:t>
            </a:r>
            <a:r>
              <a:rPr lang="en-US" sz="1900"/>
              <a:t>.</a:t>
            </a:r>
            <a:r>
              <a:rPr lang="en-US" sz="1900">
                <a:solidFill>
                  <a:srgbClr val="0000CC"/>
                </a:solidFill>
              </a:rPr>
              <a:t>***</a:t>
            </a:r>
          </a:p>
          <a:p>
            <a:r>
              <a:rPr lang="en-US" sz="1900"/>
              <a:t>Jeremiah knows when to speak and when to keep silent and trust the Lord with what he has done in obedience to God </a:t>
            </a:r>
            <a:r>
              <a:rPr lang="en-US" sz="1900" i="1"/>
              <a:t>(Jeremiah 28.11)</a:t>
            </a:r>
            <a:r>
              <a:rPr lang="en-US" sz="1900"/>
              <a:t>.</a:t>
            </a:r>
            <a:r>
              <a:rPr lang="en-US" sz="1900">
                <a:solidFill>
                  <a:srgbClr val="0000CC"/>
                </a:solidFill>
              </a:rPr>
              <a:t>***</a:t>
            </a:r>
          </a:p>
          <a:p>
            <a:endParaRPr lang="en-US" sz="1900"/>
          </a:p>
          <a:p>
            <a:r>
              <a:rPr lang="en-US" sz="1900">
                <a:solidFill>
                  <a:schemeClr val="accent1"/>
                </a:solidFill>
              </a:rPr>
              <a:t>What is it like to listen to people speaking falsely about you and what you are doing?***</a:t>
            </a:r>
          </a:p>
          <a:p>
            <a:r>
              <a:rPr lang="en-US" sz="1900">
                <a:solidFill>
                  <a:schemeClr val="accent1"/>
                </a:solidFill>
              </a:rPr>
              <a:t>Do you rest in the Lord when this happens when you have walked in obedience to the Lord God of Israel?***</a:t>
            </a:r>
          </a:p>
          <a:p>
            <a:r>
              <a:rPr lang="en-US" sz="1900">
                <a:solidFill>
                  <a:schemeClr val="accent1"/>
                </a:solidFill>
              </a:rPr>
              <a:t>Are you willing to speak forth the Truth from the Bible for the Lord as did Jeremiah at all costs?***</a:t>
            </a:r>
          </a:p>
        </p:txBody>
      </p:sp>
    </p:spTree>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noChangeArrowheads="1"/>
          </p:cNvSpPr>
          <p:nvPr>
            <p:ph type="title"/>
          </p:nvPr>
        </p:nvSpPr>
        <p:spPr>
          <a:xfrm>
            <a:off x="609600" y="990600"/>
            <a:ext cx="6607175" cy="609600"/>
          </a:xfrm>
        </p:spPr>
        <p:txBody>
          <a:bodyPr/>
          <a:lstStyle/>
          <a:p>
            <a:r>
              <a:rPr lang="en-US">
                <a:solidFill>
                  <a:srgbClr val="0000CC"/>
                </a:solidFill>
              </a:rPr>
              <a:t>God Calling</a:t>
            </a:r>
          </a:p>
        </p:txBody>
      </p:sp>
      <p:sp>
        <p:nvSpPr>
          <p:cNvPr id="52227" name="Rectangle 3"/>
          <p:cNvSpPr>
            <a:spLocks noGrp="1" noChangeArrowheads="1"/>
          </p:cNvSpPr>
          <p:nvPr>
            <p:ph type="body" idx="1"/>
          </p:nvPr>
        </p:nvSpPr>
        <p:spPr>
          <a:xfrm>
            <a:off x="582613" y="2590800"/>
            <a:ext cx="6607175" cy="6350000"/>
          </a:xfrm>
        </p:spPr>
        <p:txBody>
          <a:bodyPr/>
          <a:lstStyle/>
          <a:p>
            <a:pPr>
              <a:lnSpc>
                <a:spcPct val="90000"/>
              </a:lnSpc>
            </a:pPr>
            <a:r>
              <a:rPr lang="en-US"/>
              <a:t>There is no such a thing as a half a heart.  If a heart is literally divided, it is dead.  You have not given your heart to Jesus if it is divided.  Scripture says that you can not serve two masters (Matthew 6.24). </a:t>
            </a:r>
          </a:p>
          <a:p>
            <a:pPr>
              <a:lnSpc>
                <a:spcPct val="90000"/>
              </a:lnSpc>
            </a:pPr>
            <a:endParaRPr lang="en-US"/>
          </a:p>
          <a:p>
            <a:pPr>
              <a:lnSpc>
                <a:spcPct val="90000"/>
              </a:lnSpc>
            </a:pPr>
            <a:r>
              <a:rPr lang="en-US"/>
              <a:t>God is calling each one to say Yes to Him and give their life to Him.</a:t>
            </a:r>
            <a:r>
              <a:rPr lang="en-US">
                <a:solidFill>
                  <a:srgbClr val="800080"/>
                </a:solidFill>
              </a:rPr>
              <a:t>***</a:t>
            </a:r>
            <a:endParaRPr lang="en-US"/>
          </a:p>
        </p:txBody>
      </p:sp>
    </p:spTree>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7874" name="Rectangle 2"/>
          <p:cNvSpPr>
            <a:spLocks noGrp="1" noChangeArrowheads="1"/>
          </p:cNvSpPr>
          <p:nvPr>
            <p:ph type="title"/>
          </p:nvPr>
        </p:nvSpPr>
        <p:spPr>
          <a:xfrm>
            <a:off x="582613" y="893763"/>
            <a:ext cx="6607175" cy="782637"/>
          </a:xfrm>
        </p:spPr>
        <p:txBody>
          <a:bodyPr/>
          <a:lstStyle/>
          <a:p>
            <a:r>
              <a:rPr lang="en-US" sz="4500">
                <a:solidFill>
                  <a:srgbClr val="800080"/>
                </a:solidFill>
              </a:rPr>
              <a:t>Come, Follow Me.</a:t>
            </a:r>
          </a:p>
        </p:txBody>
      </p:sp>
      <p:sp>
        <p:nvSpPr>
          <p:cNvPr id="207875" name="Rectangle 3"/>
          <p:cNvSpPr>
            <a:spLocks noGrp="1" noChangeArrowheads="1"/>
          </p:cNvSpPr>
          <p:nvPr>
            <p:ph type="body" idx="1"/>
          </p:nvPr>
        </p:nvSpPr>
        <p:spPr>
          <a:xfrm>
            <a:off x="582613" y="2057400"/>
            <a:ext cx="6607175" cy="7467600"/>
          </a:xfrm>
        </p:spPr>
        <p:txBody>
          <a:bodyPr/>
          <a:lstStyle/>
          <a:p>
            <a:pPr>
              <a:lnSpc>
                <a:spcPct val="80000"/>
              </a:lnSpc>
            </a:pPr>
            <a:r>
              <a:rPr lang="en-US" sz="2200"/>
              <a:t>(Mat 16:24)  Then said Jesus unto his disciples, If any </a:t>
            </a:r>
            <a:r>
              <a:rPr lang="en-US" sz="2200" i="1"/>
              <a:t>[man]</a:t>
            </a:r>
            <a:r>
              <a:rPr lang="en-US" sz="2200"/>
              <a:t> will come after me, let him deny himself, and take up his cross, and follow me.</a:t>
            </a:r>
          </a:p>
          <a:p>
            <a:pPr>
              <a:lnSpc>
                <a:spcPct val="80000"/>
              </a:lnSpc>
            </a:pPr>
            <a:r>
              <a:rPr lang="en-US" sz="2200"/>
              <a:t>(Mat 19:21)  Jesus said unto him, If thou wilt be perfect, go </a:t>
            </a:r>
            <a:r>
              <a:rPr lang="en-US" sz="2200" i="1"/>
              <a:t>[and]</a:t>
            </a:r>
            <a:r>
              <a:rPr lang="en-US" sz="2200"/>
              <a:t> sell that thou hast, and give to the poor, and thou shalt have treasure in heaven: and come </a:t>
            </a:r>
            <a:r>
              <a:rPr lang="en-US" sz="2200" i="1"/>
              <a:t>[and]</a:t>
            </a:r>
            <a:r>
              <a:rPr lang="en-US" sz="2200"/>
              <a:t> follow me.</a:t>
            </a:r>
          </a:p>
          <a:p>
            <a:pPr>
              <a:lnSpc>
                <a:spcPct val="80000"/>
              </a:lnSpc>
            </a:pPr>
            <a:r>
              <a:rPr lang="en-US" sz="2200"/>
              <a:t>(Mar 8:34)  And when he had called the people </a:t>
            </a:r>
            <a:r>
              <a:rPr lang="en-US" sz="2200" i="1"/>
              <a:t>[unto him]</a:t>
            </a:r>
            <a:r>
              <a:rPr lang="en-US" sz="2200"/>
              <a:t> with his disciples also, he said unto them, Whosoever will come after me, let him deny himself, and take up his cross, and follow me.</a:t>
            </a:r>
          </a:p>
          <a:p>
            <a:pPr>
              <a:lnSpc>
                <a:spcPct val="80000"/>
              </a:lnSpc>
            </a:pPr>
            <a:r>
              <a:rPr lang="en-US" sz="2200"/>
              <a:t>(Mar 10:21)  Then Jesus beholding him loved him, and said unto him, One thing thou lackest: go thy way, sell whatsoever thou hast, and give to the poor, and thou shalt have treasure in heaven: and come, take up the cross, and follow me.</a:t>
            </a:r>
          </a:p>
          <a:p>
            <a:pPr>
              <a:lnSpc>
                <a:spcPct val="80000"/>
              </a:lnSpc>
            </a:pPr>
            <a:r>
              <a:rPr lang="en-US" sz="2200"/>
              <a:t>(Luk 9:23)  And he said to </a:t>
            </a:r>
            <a:r>
              <a:rPr lang="en-US" sz="2200" i="1"/>
              <a:t>[them]</a:t>
            </a:r>
            <a:r>
              <a:rPr lang="en-US" sz="2200"/>
              <a:t> all, If any </a:t>
            </a:r>
            <a:r>
              <a:rPr lang="en-US" sz="2200" i="1"/>
              <a:t>[man]</a:t>
            </a:r>
            <a:r>
              <a:rPr lang="en-US" sz="2200"/>
              <a:t> will come after me, let him deny himself, and take up his cross daily, and follow me.</a:t>
            </a:r>
          </a:p>
          <a:p>
            <a:pPr>
              <a:lnSpc>
                <a:spcPct val="80000"/>
              </a:lnSpc>
            </a:pPr>
            <a:r>
              <a:rPr lang="en-US" sz="2200"/>
              <a:t>(Luk 18:22)  Now when Jesus heard these things, he said unto him, Yet lackest thou one thing: sell all that thou hast, and distribute unto the poor, and thou shalt have treasure in heaven: and come, follow me.</a:t>
            </a:r>
          </a:p>
          <a:p>
            <a:pPr>
              <a:lnSpc>
                <a:spcPct val="80000"/>
              </a:lnSpc>
            </a:pPr>
            <a:r>
              <a:rPr lang="en-US" sz="2200"/>
              <a:t>(Joh 21:22)  Jesus saith unto him, If I will that he tarry till I come, what </a:t>
            </a:r>
            <a:r>
              <a:rPr lang="en-US" sz="2200" i="1"/>
              <a:t>[is that]</a:t>
            </a:r>
            <a:r>
              <a:rPr lang="en-US" sz="2200"/>
              <a:t> to thee? follow thou me.</a:t>
            </a:r>
          </a:p>
        </p:txBody>
      </p:sp>
    </p:spTree>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2"/>
          <p:cNvSpPr>
            <a:spLocks noGrp="1" noChangeArrowheads="1"/>
          </p:cNvSpPr>
          <p:nvPr>
            <p:ph type="title"/>
          </p:nvPr>
        </p:nvSpPr>
        <p:spPr>
          <a:xfrm>
            <a:off x="609600" y="609600"/>
            <a:ext cx="6607175" cy="782638"/>
          </a:xfrm>
        </p:spPr>
        <p:txBody>
          <a:bodyPr/>
          <a:lstStyle/>
          <a:p>
            <a:r>
              <a:rPr lang="en-US">
                <a:solidFill>
                  <a:srgbClr val="0000CC"/>
                </a:solidFill>
              </a:rPr>
              <a:t>The Politically Correct</a:t>
            </a:r>
          </a:p>
        </p:txBody>
      </p:sp>
      <p:sp>
        <p:nvSpPr>
          <p:cNvPr id="53251" name="Rectangle 3"/>
          <p:cNvSpPr>
            <a:spLocks noGrp="1" noChangeArrowheads="1"/>
          </p:cNvSpPr>
          <p:nvPr>
            <p:ph type="body" idx="1"/>
          </p:nvPr>
        </p:nvSpPr>
        <p:spPr>
          <a:xfrm>
            <a:off x="228600" y="2438400"/>
            <a:ext cx="7315200" cy="6807200"/>
          </a:xfrm>
        </p:spPr>
        <p:txBody>
          <a:bodyPr/>
          <a:lstStyle/>
          <a:p>
            <a:pPr>
              <a:lnSpc>
                <a:spcPct val="90000"/>
              </a:lnSpc>
            </a:pPr>
            <a:r>
              <a:rPr lang="en-US"/>
              <a:t>Jesus was not politically correct</a:t>
            </a:r>
          </a:p>
          <a:p>
            <a:pPr>
              <a:lnSpc>
                <a:spcPct val="90000"/>
              </a:lnSpc>
            </a:pPr>
            <a:r>
              <a:rPr lang="en-US"/>
              <a:t>Paul was not politically correct</a:t>
            </a:r>
          </a:p>
          <a:p>
            <a:pPr>
              <a:lnSpc>
                <a:spcPct val="90000"/>
              </a:lnSpc>
            </a:pPr>
            <a:r>
              <a:rPr lang="en-US"/>
              <a:t>Jeremiah was not politically correct</a:t>
            </a:r>
          </a:p>
          <a:p>
            <a:pPr>
              <a:lnSpc>
                <a:spcPct val="90000"/>
              </a:lnSpc>
            </a:pPr>
            <a:endParaRPr lang="en-US"/>
          </a:p>
          <a:p>
            <a:pPr>
              <a:lnSpc>
                <a:spcPct val="90000"/>
              </a:lnSpc>
            </a:pPr>
            <a:r>
              <a:rPr lang="en-US"/>
              <a:t>To be politically correct is not to be biblically correct.</a:t>
            </a:r>
          </a:p>
          <a:p>
            <a:pPr>
              <a:lnSpc>
                <a:spcPct val="90000"/>
              </a:lnSpc>
            </a:pPr>
            <a:r>
              <a:rPr lang="en-US"/>
              <a:t>Take time to compare what the world says and what Jesus says in the Bible. </a:t>
            </a:r>
            <a:r>
              <a:rPr lang="en-US">
                <a:solidFill>
                  <a:srgbClr val="800080"/>
                </a:solidFill>
              </a:rPr>
              <a:t>***</a:t>
            </a:r>
            <a:endParaRPr lang="en-US"/>
          </a:p>
          <a:p>
            <a:pPr>
              <a:lnSpc>
                <a:spcPct val="90000"/>
              </a:lnSpc>
            </a:pPr>
            <a:endParaRPr lang="en-US"/>
          </a:p>
          <a:p>
            <a:pPr>
              <a:lnSpc>
                <a:spcPct val="90000"/>
              </a:lnSpc>
            </a:pPr>
            <a:r>
              <a:rPr lang="en-US"/>
              <a:t>Go with God.  Joshua 24</a:t>
            </a:r>
          </a:p>
        </p:txBody>
      </p:sp>
    </p:spTree>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3890" name="Rectangle 2"/>
          <p:cNvSpPr>
            <a:spLocks noGrp="1" noChangeArrowheads="1"/>
          </p:cNvSpPr>
          <p:nvPr>
            <p:ph type="title"/>
          </p:nvPr>
        </p:nvSpPr>
        <p:spPr/>
        <p:txBody>
          <a:bodyPr/>
          <a:lstStyle/>
          <a:p>
            <a:r>
              <a:rPr lang="en-US">
                <a:solidFill>
                  <a:srgbClr val="800080"/>
                </a:solidFill>
              </a:rPr>
              <a:t>Read the Bible</a:t>
            </a:r>
          </a:p>
        </p:txBody>
      </p:sp>
      <p:sp>
        <p:nvSpPr>
          <p:cNvPr id="293891" name="Rectangle 3"/>
          <p:cNvSpPr>
            <a:spLocks noGrp="1" noChangeArrowheads="1"/>
          </p:cNvSpPr>
          <p:nvPr>
            <p:ph type="body" idx="1"/>
          </p:nvPr>
        </p:nvSpPr>
        <p:spPr/>
        <p:txBody>
          <a:bodyPr/>
          <a:lstStyle/>
          <a:p>
            <a:pPr>
              <a:lnSpc>
                <a:spcPct val="90000"/>
              </a:lnSpc>
            </a:pPr>
            <a:r>
              <a:rPr lang="en-US" sz="3200"/>
              <a:t>2Ti 2:14  Of these things put </a:t>
            </a:r>
            <a:r>
              <a:rPr lang="en-US" sz="3200" i="1"/>
              <a:t>[them]</a:t>
            </a:r>
            <a:r>
              <a:rPr lang="en-US" sz="3200"/>
              <a:t> in remembrance, charging </a:t>
            </a:r>
            <a:r>
              <a:rPr lang="en-US" sz="3200" i="1"/>
              <a:t>[them]</a:t>
            </a:r>
            <a:r>
              <a:rPr lang="en-US" sz="3200"/>
              <a:t> before the Lord that they strive not about words to no profit, </a:t>
            </a:r>
            <a:r>
              <a:rPr lang="en-US" sz="3200" i="1"/>
              <a:t>[but]</a:t>
            </a:r>
            <a:r>
              <a:rPr lang="en-US" sz="3200"/>
              <a:t> to the subverting of the hearers. </a:t>
            </a:r>
          </a:p>
          <a:p>
            <a:pPr>
              <a:lnSpc>
                <a:spcPct val="90000"/>
              </a:lnSpc>
            </a:pPr>
            <a:r>
              <a:rPr lang="en-US" sz="3200"/>
              <a:t>2Ti 2:15  Study to shew thyself approved unto God, a workman that needeth not to be ashamed, rightly dividing the word of truth. </a:t>
            </a:r>
          </a:p>
          <a:p>
            <a:pPr>
              <a:lnSpc>
                <a:spcPct val="90000"/>
              </a:lnSpc>
            </a:pPr>
            <a:r>
              <a:rPr lang="en-US" sz="3200"/>
              <a:t>2Ti 2:16  But shun profane </a:t>
            </a:r>
            <a:r>
              <a:rPr lang="en-US" sz="3200" i="1"/>
              <a:t>[and]</a:t>
            </a:r>
            <a:r>
              <a:rPr lang="en-US" sz="3200"/>
              <a:t> vain babblings: for they will increase unto more ungodliness. </a:t>
            </a:r>
          </a:p>
        </p:txBody>
      </p:sp>
    </p:spTree>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5938" name="Rectangle 2"/>
          <p:cNvSpPr>
            <a:spLocks noGrp="1" noChangeArrowheads="1"/>
          </p:cNvSpPr>
          <p:nvPr>
            <p:ph type="title"/>
          </p:nvPr>
        </p:nvSpPr>
        <p:spPr>
          <a:xfrm>
            <a:off x="582613" y="893763"/>
            <a:ext cx="6607175" cy="858837"/>
          </a:xfrm>
        </p:spPr>
        <p:txBody>
          <a:bodyPr/>
          <a:lstStyle/>
          <a:p>
            <a:r>
              <a:rPr lang="en-US">
                <a:solidFill>
                  <a:srgbClr val="800080"/>
                </a:solidFill>
              </a:rPr>
              <a:t>Read the Bible cont</a:t>
            </a:r>
          </a:p>
        </p:txBody>
      </p:sp>
      <p:sp>
        <p:nvSpPr>
          <p:cNvPr id="295939" name="Rectangle 3"/>
          <p:cNvSpPr>
            <a:spLocks noGrp="1" noChangeArrowheads="1"/>
          </p:cNvSpPr>
          <p:nvPr>
            <p:ph type="body" idx="1"/>
          </p:nvPr>
        </p:nvSpPr>
        <p:spPr>
          <a:xfrm>
            <a:off x="582613" y="2057400"/>
            <a:ext cx="6607175" cy="7239000"/>
          </a:xfrm>
        </p:spPr>
        <p:txBody>
          <a:bodyPr/>
          <a:lstStyle/>
          <a:p>
            <a:pPr>
              <a:lnSpc>
                <a:spcPct val="90000"/>
              </a:lnSpc>
            </a:pPr>
            <a:r>
              <a:rPr lang="en-US" sz="2800"/>
              <a:t>Joh 5:36  But I have greater witness than </a:t>
            </a:r>
            <a:r>
              <a:rPr lang="en-US" sz="2800" i="1"/>
              <a:t>[that]</a:t>
            </a:r>
            <a:r>
              <a:rPr lang="en-US" sz="2800"/>
              <a:t> of John: for the works which the Father hath given me to finish, the same works that I do, bear witness of me, that the Father hath sent me. </a:t>
            </a:r>
          </a:p>
          <a:p>
            <a:pPr>
              <a:lnSpc>
                <a:spcPct val="90000"/>
              </a:lnSpc>
            </a:pPr>
            <a:r>
              <a:rPr lang="en-US" sz="2800"/>
              <a:t>Joh 5:37  And the Father himself, which hath sent me, hath borne witness of me. Ye have neither heard his voice at any time, nor seen his shape. </a:t>
            </a:r>
          </a:p>
          <a:p>
            <a:pPr>
              <a:lnSpc>
                <a:spcPct val="90000"/>
              </a:lnSpc>
            </a:pPr>
            <a:r>
              <a:rPr lang="en-US" sz="2800"/>
              <a:t>Joh 5:38  And ye have not his word abiding in you: for whom he hath sent, him ye believe not. </a:t>
            </a:r>
          </a:p>
          <a:p>
            <a:pPr>
              <a:lnSpc>
                <a:spcPct val="90000"/>
              </a:lnSpc>
            </a:pPr>
            <a:r>
              <a:rPr lang="en-US" sz="2800"/>
              <a:t>Joh 5:39  Search the scriptures; for in them ye think ye have eternal life: and they are they which testify of me. </a:t>
            </a:r>
          </a:p>
          <a:p>
            <a:pPr>
              <a:lnSpc>
                <a:spcPct val="90000"/>
              </a:lnSpc>
            </a:pPr>
            <a:r>
              <a:rPr lang="en-US" sz="2800"/>
              <a:t>Joh 5:40  And ye will not come to me, that ye might have life. </a:t>
            </a:r>
          </a:p>
        </p:txBody>
      </p:sp>
    </p:spTree>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62" name="Rectangle 2"/>
          <p:cNvSpPr>
            <a:spLocks noGrp="1" noChangeArrowheads="1"/>
          </p:cNvSpPr>
          <p:nvPr>
            <p:ph type="title"/>
          </p:nvPr>
        </p:nvSpPr>
        <p:spPr>
          <a:xfrm>
            <a:off x="533400" y="609600"/>
            <a:ext cx="6607175" cy="914400"/>
          </a:xfrm>
        </p:spPr>
        <p:txBody>
          <a:bodyPr/>
          <a:lstStyle/>
          <a:p>
            <a:r>
              <a:rPr lang="en-US">
                <a:solidFill>
                  <a:srgbClr val="800080"/>
                </a:solidFill>
              </a:rPr>
              <a:t>Pray always</a:t>
            </a:r>
          </a:p>
        </p:txBody>
      </p:sp>
      <p:sp>
        <p:nvSpPr>
          <p:cNvPr id="296963" name="Rectangle 3"/>
          <p:cNvSpPr>
            <a:spLocks noGrp="1" noChangeArrowheads="1"/>
          </p:cNvSpPr>
          <p:nvPr>
            <p:ph type="body" idx="1"/>
          </p:nvPr>
        </p:nvSpPr>
        <p:spPr>
          <a:xfrm>
            <a:off x="582613" y="2057400"/>
            <a:ext cx="6607175" cy="6883400"/>
          </a:xfrm>
        </p:spPr>
        <p:txBody>
          <a:bodyPr/>
          <a:lstStyle/>
          <a:p>
            <a:pPr>
              <a:lnSpc>
                <a:spcPct val="80000"/>
              </a:lnSpc>
            </a:pPr>
            <a:r>
              <a:rPr lang="en-US" sz="2600"/>
              <a:t>1Th 5:14  Now we exhort you, brethren, warn them that are unruly, comfort the feebleminded, support the weak, be patient toward all </a:t>
            </a:r>
            <a:r>
              <a:rPr lang="en-US" sz="2600" i="1"/>
              <a:t>[men]</a:t>
            </a:r>
            <a:r>
              <a:rPr lang="en-US" sz="2600"/>
              <a:t>. </a:t>
            </a:r>
          </a:p>
          <a:p>
            <a:pPr>
              <a:lnSpc>
                <a:spcPct val="80000"/>
              </a:lnSpc>
            </a:pPr>
            <a:r>
              <a:rPr lang="en-US" sz="2600"/>
              <a:t>1Th 5:15  See that none render evil for evil unto any </a:t>
            </a:r>
            <a:r>
              <a:rPr lang="en-US" sz="2600" i="1"/>
              <a:t>[man]</a:t>
            </a:r>
            <a:r>
              <a:rPr lang="en-US" sz="2600"/>
              <a:t>; but ever follow that which is good, both among yourselves, and to all </a:t>
            </a:r>
            <a:r>
              <a:rPr lang="en-US" sz="2600" i="1"/>
              <a:t>[men]</a:t>
            </a:r>
            <a:r>
              <a:rPr lang="en-US" sz="2600"/>
              <a:t>. </a:t>
            </a:r>
          </a:p>
          <a:p>
            <a:pPr>
              <a:lnSpc>
                <a:spcPct val="80000"/>
              </a:lnSpc>
            </a:pPr>
            <a:r>
              <a:rPr lang="en-US" sz="2600"/>
              <a:t>1Th 5:16  Rejoice evermore. </a:t>
            </a:r>
          </a:p>
          <a:p>
            <a:pPr>
              <a:lnSpc>
                <a:spcPct val="80000"/>
              </a:lnSpc>
            </a:pPr>
            <a:r>
              <a:rPr lang="en-US" sz="2600"/>
              <a:t>1Th 5:17  Pray without ceasing. </a:t>
            </a:r>
          </a:p>
          <a:p>
            <a:pPr>
              <a:lnSpc>
                <a:spcPct val="80000"/>
              </a:lnSpc>
            </a:pPr>
            <a:r>
              <a:rPr lang="en-US" sz="2600"/>
              <a:t>1Th 5:18  In every thing give thanks: for this is the will of God in Christ Jesus concerning you. </a:t>
            </a:r>
          </a:p>
          <a:p>
            <a:pPr>
              <a:lnSpc>
                <a:spcPct val="80000"/>
              </a:lnSpc>
            </a:pPr>
            <a:r>
              <a:rPr lang="en-US" sz="2600"/>
              <a:t>1Th 5:19  Quench not the Spirit. </a:t>
            </a:r>
          </a:p>
          <a:p>
            <a:pPr>
              <a:lnSpc>
                <a:spcPct val="80000"/>
              </a:lnSpc>
            </a:pPr>
            <a:r>
              <a:rPr lang="en-US" sz="2600"/>
              <a:t>1Th 5:20  Despise not prophesyings. </a:t>
            </a:r>
          </a:p>
          <a:p>
            <a:pPr>
              <a:lnSpc>
                <a:spcPct val="80000"/>
              </a:lnSpc>
            </a:pPr>
            <a:r>
              <a:rPr lang="en-US" sz="2600"/>
              <a:t>1Th 5:21  Prove all things; hold fast that which is good. </a:t>
            </a:r>
          </a:p>
          <a:p>
            <a:pPr>
              <a:lnSpc>
                <a:spcPct val="80000"/>
              </a:lnSpc>
            </a:pPr>
            <a:r>
              <a:rPr lang="en-US" sz="2600"/>
              <a:t>1Th 5:22  Abstain from all appearance of evil.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2"/>
          <p:cNvSpPr>
            <a:spLocks noGrp="1" noChangeArrowheads="1"/>
          </p:cNvSpPr>
          <p:nvPr>
            <p:ph type="title"/>
          </p:nvPr>
        </p:nvSpPr>
        <p:spPr>
          <a:xfrm>
            <a:off x="609600" y="533400"/>
            <a:ext cx="6607175" cy="935038"/>
          </a:xfrm>
        </p:spPr>
        <p:txBody>
          <a:bodyPr/>
          <a:lstStyle/>
          <a:p>
            <a:r>
              <a:rPr lang="en-US">
                <a:solidFill>
                  <a:srgbClr val="FF3300"/>
                </a:solidFill>
              </a:rPr>
              <a:t>Pentecost</a:t>
            </a:r>
          </a:p>
        </p:txBody>
      </p:sp>
      <p:sp>
        <p:nvSpPr>
          <p:cNvPr id="118787" name="Rectangle 3"/>
          <p:cNvSpPr>
            <a:spLocks noGrp="1" noChangeArrowheads="1"/>
          </p:cNvSpPr>
          <p:nvPr>
            <p:ph type="body" idx="1"/>
          </p:nvPr>
        </p:nvSpPr>
        <p:spPr>
          <a:xfrm>
            <a:off x="582613" y="1676400"/>
            <a:ext cx="6607175" cy="7848600"/>
          </a:xfrm>
        </p:spPr>
        <p:txBody>
          <a:bodyPr/>
          <a:lstStyle/>
          <a:p>
            <a:pPr>
              <a:lnSpc>
                <a:spcPct val="80000"/>
              </a:lnSpc>
            </a:pPr>
            <a:r>
              <a:rPr lang="en-US" sz="2400"/>
              <a:t>The Book of Acts tells us that 120 men and women gathered in one accord in prayer in obedience to the Word (Acts 1).</a:t>
            </a:r>
          </a:p>
          <a:p>
            <a:pPr lvl="1">
              <a:lnSpc>
                <a:spcPct val="80000"/>
              </a:lnSpc>
            </a:pPr>
            <a:r>
              <a:rPr lang="en-US" sz="2000"/>
              <a:t>Act 1:12  Then returned they unto Jerusalem from the mount called Olivet, which is from Jerusalem a sabbath day's journey. </a:t>
            </a:r>
          </a:p>
          <a:p>
            <a:pPr lvl="1">
              <a:lnSpc>
                <a:spcPct val="80000"/>
              </a:lnSpc>
            </a:pPr>
            <a:r>
              <a:rPr lang="en-US" sz="2000"/>
              <a:t>Act 1:13  And when they were come in, they went up into an upper room, where abode both Peter, and James, and John, and Andrew, Philip, and Thomas, Bartholomew, and Matthew, James </a:t>
            </a:r>
            <a:r>
              <a:rPr lang="en-US" sz="2000" i="1"/>
              <a:t>[the son]</a:t>
            </a:r>
            <a:r>
              <a:rPr lang="en-US" sz="2000"/>
              <a:t> of Alphaeus, and Simon Zelotes, and Judas </a:t>
            </a:r>
            <a:r>
              <a:rPr lang="en-US" sz="2000" i="1"/>
              <a:t>[the brother]</a:t>
            </a:r>
            <a:r>
              <a:rPr lang="en-US" sz="2000"/>
              <a:t> of James. </a:t>
            </a:r>
          </a:p>
          <a:p>
            <a:pPr lvl="1">
              <a:lnSpc>
                <a:spcPct val="80000"/>
              </a:lnSpc>
            </a:pPr>
            <a:r>
              <a:rPr lang="en-US" sz="2000"/>
              <a:t>Act 1:14  These all continued with one accord in prayer and supplication, with the women, and Mary the mother of Jesus, and with his brethren. </a:t>
            </a:r>
          </a:p>
          <a:p>
            <a:pPr>
              <a:lnSpc>
                <a:spcPct val="80000"/>
              </a:lnSpc>
            </a:pPr>
            <a:r>
              <a:rPr lang="en-US" sz="2400"/>
              <a:t>These men and women, followers of the Lord Jesus Christ, walking in obedience were in one accord in prayer – </a:t>
            </a:r>
            <a:r>
              <a:rPr lang="en-US" sz="2400" b="1"/>
              <a:t>listening</a:t>
            </a:r>
            <a:r>
              <a:rPr lang="en-US" sz="2400"/>
              <a:t> to the Lord together.</a:t>
            </a:r>
          </a:p>
          <a:p>
            <a:pPr lvl="1">
              <a:lnSpc>
                <a:spcPct val="80000"/>
              </a:lnSpc>
            </a:pPr>
            <a:r>
              <a:rPr lang="en-US" sz="2000"/>
              <a:t>Act 2:1  And when the day of Pentecost was fully come, they were all with one accord in one place. </a:t>
            </a:r>
          </a:p>
          <a:p>
            <a:pPr lvl="1">
              <a:lnSpc>
                <a:spcPct val="80000"/>
              </a:lnSpc>
            </a:pPr>
            <a:r>
              <a:rPr lang="en-US" sz="2000" b="1"/>
              <a:t>Act 2:2</a:t>
            </a:r>
            <a:r>
              <a:rPr lang="en-US" sz="2000"/>
              <a:t>  And suddenly there came a sound from heaven as of a rushing mighty wind, and it filled all the house where they were sitting. </a:t>
            </a:r>
          </a:p>
          <a:p>
            <a:pPr lvl="1">
              <a:lnSpc>
                <a:spcPct val="80000"/>
              </a:lnSpc>
            </a:pPr>
            <a:r>
              <a:rPr lang="en-US" sz="2000"/>
              <a:t>Act 2:3  And there appeared unto them cloven tongues like as of fire, and it sat upon each of them. </a:t>
            </a:r>
          </a:p>
          <a:p>
            <a:pPr lvl="1">
              <a:lnSpc>
                <a:spcPct val="80000"/>
              </a:lnSpc>
            </a:pPr>
            <a:r>
              <a:rPr lang="en-US" sz="2000"/>
              <a:t>Act 2:4  And they were all filled with the Holy Ghost, and began to speak with other tongues, as the Spirit gave them utterance. </a:t>
            </a:r>
          </a:p>
        </p:txBody>
      </p:sp>
      <p:sp>
        <p:nvSpPr>
          <p:cNvPr id="118788" name="Rectangle 4"/>
          <p:cNvSpPr>
            <a:spLocks noChangeArrowheads="1"/>
          </p:cNvSpPr>
          <p:nvPr/>
        </p:nvSpPr>
        <p:spPr bwMode="auto">
          <a:xfrm>
            <a:off x="609600" y="1524000"/>
            <a:ext cx="6553200" cy="8001000"/>
          </a:xfrm>
          <a:prstGeom prst="rect">
            <a:avLst/>
          </a:prstGeom>
          <a:noFill/>
          <a:ln w="9525">
            <a:solidFill>
              <a:srgbClr val="FF3300"/>
            </a:solidFill>
            <a:miter lim="800000"/>
            <a:headEnd/>
            <a:tailEnd/>
          </a:ln>
          <a:effectLst/>
        </p:spPr>
        <p:txBody>
          <a:bodyPr wrap="none" anchor="ctr"/>
          <a:lstStyle/>
          <a:p>
            <a:endParaRPr lang="en-US"/>
          </a:p>
        </p:txBody>
      </p:sp>
    </p:spTree>
  </p:cSld>
  <p:clrMapOvr>
    <a:masterClrMapping/>
  </p:clrMapOvr>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7986" name="Rectangle 2"/>
          <p:cNvSpPr>
            <a:spLocks noGrp="1" noChangeArrowheads="1"/>
          </p:cNvSpPr>
          <p:nvPr>
            <p:ph type="title"/>
          </p:nvPr>
        </p:nvSpPr>
        <p:spPr>
          <a:xfrm>
            <a:off x="582613" y="893763"/>
            <a:ext cx="6607175" cy="858837"/>
          </a:xfrm>
        </p:spPr>
        <p:txBody>
          <a:bodyPr/>
          <a:lstStyle/>
          <a:p>
            <a:r>
              <a:rPr lang="en-US">
                <a:solidFill>
                  <a:srgbClr val="800080"/>
                </a:solidFill>
              </a:rPr>
              <a:t>Pray always cont</a:t>
            </a:r>
          </a:p>
        </p:txBody>
      </p:sp>
      <p:sp>
        <p:nvSpPr>
          <p:cNvPr id="297987" name="Rectangle 3"/>
          <p:cNvSpPr>
            <a:spLocks noGrp="1" noChangeArrowheads="1"/>
          </p:cNvSpPr>
          <p:nvPr>
            <p:ph type="body" idx="1"/>
          </p:nvPr>
        </p:nvSpPr>
        <p:spPr>
          <a:xfrm>
            <a:off x="582613" y="2057400"/>
            <a:ext cx="6607175" cy="7543800"/>
          </a:xfrm>
        </p:spPr>
        <p:txBody>
          <a:bodyPr/>
          <a:lstStyle/>
          <a:p>
            <a:pPr>
              <a:lnSpc>
                <a:spcPct val="80000"/>
              </a:lnSpc>
            </a:pPr>
            <a:r>
              <a:rPr lang="en-US" sz="1800"/>
              <a:t>Mat 6:24  No man can serve two masters: for either he will hate the one, and love the other; or else he will hold to the one, and despise the other. Ye cannot serve God and mammon. </a:t>
            </a:r>
          </a:p>
          <a:p>
            <a:pPr>
              <a:lnSpc>
                <a:spcPct val="80000"/>
              </a:lnSpc>
            </a:pPr>
            <a:r>
              <a:rPr lang="en-US" sz="1800"/>
              <a:t>Mat 6:25  Therefore I say unto you, Take no thought for your life, what ye shall eat, or what ye shall drink; nor yet for your body, what ye shall put on. Is not the life more than meat, and the body than raiment? </a:t>
            </a:r>
          </a:p>
          <a:p>
            <a:pPr>
              <a:lnSpc>
                <a:spcPct val="80000"/>
              </a:lnSpc>
            </a:pPr>
            <a:r>
              <a:rPr lang="en-US" sz="1800"/>
              <a:t>Mat 6:26  Behold the fowls of the air: for they sow not, neither do they reap, nor gather into barns; yet your heavenly Father feedeth them. Are ye not much better than they? </a:t>
            </a:r>
          </a:p>
          <a:p>
            <a:pPr>
              <a:lnSpc>
                <a:spcPct val="80000"/>
              </a:lnSpc>
            </a:pPr>
            <a:r>
              <a:rPr lang="en-US" sz="1800"/>
              <a:t>Mat 6:27  Which of you by taking thought can add one cubit unto his stature? </a:t>
            </a:r>
          </a:p>
          <a:p>
            <a:pPr>
              <a:lnSpc>
                <a:spcPct val="80000"/>
              </a:lnSpc>
            </a:pPr>
            <a:r>
              <a:rPr lang="en-US" sz="1800"/>
              <a:t>Mat 6:28  And why take ye thought for raiment? Consider the lilies of the field, how they grow; they toil not, neither do they spin: </a:t>
            </a:r>
          </a:p>
          <a:p>
            <a:pPr>
              <a:lnSpc>
                <a:spcPct val="80000"/>
              </a:lnSpc>
            </a:pPr>
            <a:r>
              <a:rPr lang="en-US" sz="1800"/>
              <a:t>Mat 6:29  And yet I say unto you, That even Solomon in all his glory was not arrayed like one of these. </a:t>
            </a:r>
          </a:p>
          <a:p>
            <a:pPr>
              <a:lnSpc>
                <a:spcPct val="80000"/>
              </a:lnSpc>
            </a:pPr>
            <a:r>
              <a:rPr lang="en-US" sz="1800"/>
              <a:t>Mat 6:30  Wherefore, if God so clothe the grass of the field, which to day is, and to morrow is cast into the oven, </a:t>
            </a:r>
            <a:r>
              <a:rPr lang="en-US" sz="1800" i="1"/>
              <a:t>[shall he]</a:t>
            </a:r>
            <a:r>
              <a:rPr lang="en-US" sz="1800"/>
              <a:t> not much more </a:t>
            </a:r>
            <a:r>
              <a:rPr lang="en-US" sz="1800" i="1"/>
              <a:t>[clothe]</a:t>
            </a:r>
            <a:r>
              <a:rPr lang="en-US" sz="1800"/>
              <a:t> you, O ye of little faith? </a:t>
            </a:r>
          </a:p>
          <a:p>
            <a:pPr>
              <a:lnSpc>
                <a:spcPct val="80000"/>
              </a:lnSpc>
            </a:pPr>
            <a:r>
              <a:rPr lang="en-US" sz="1800"/>
              <a:t>Mat 6:31  Therefore take no thought, saying, What shall we eat? or, What shall we drink? or, Wherewithal shall we be clothed? </a:t>
            </a:r>
          </a:p>
          <a:p>
            <a:pPr>
              <a:lnSpc>
                <a:spcPct val="80000"/>
              </a:lnSpc>
            </a:pPr>
            <a:r>
              <a:rPr lang="en-US" sz="1800"/>
              <a:t>Mat 6:32  (For after all these things do the Gentiles seek:) for your heavenly Father knoweth that ye have need of all these things. </a:t>
            </a:r>
          </a:p>
          <a:p>
            <a:pPr>
              <a:lnSpc>
                <a:spcPct val="80000"/>
              </a:lnSpc>
            </a:pPr>
            <a:r>
              <a:rPr lang="en-US" sz="1800"/>
              <a:t>Mat 6:33  But seek ye first the kingdom of God, and his righteousness; and all these things shall be added unto you. </a:t>
            </a:r>
          </a:p>
          <a:p>
            <a:pPr>
              <a:lnSpc>
                <a:spcPct val="80000"/>
              </a:lnSpc>
            </a:pPr>
            <a:r>
              <a:rPr lang="en-US" sz="1800"/>
              <a:t>Mat 6:34  Take therefore no thought for the morrow: for the morrow shall take thought for the things of itself. Sufficient unto the day </a:t>
            </a:r>
            <a:r>
              <a:rPr lang="en-US" sz="1800" i="1"/>
              <a:t>[is]</a:t>
            </a:r>
            <a:r>
              <a:rPr lang="en-US" sz="1800"/>
              <a:t> the evil thereof. </a:t>
            </a:r>
          </a:p>
        </p:txBody>
      </p:sp>
    </p:spTree>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2"/>
          <p:cNvSpPr>
            <a:spLocks noGrp="1" noChangeArrowheads="1"/>
          </p:cNvSpPr>
          <p:nvPr>
            <p:ph type="title"/>
          </p:nvPr>
        </p:nvSpPr>
        <p:spPr>
          <a:xfrm>
            <a:off x="0" y="1143000"/>
            <a:ext cx="7772400" cy="1295400"/>
          </a:xfrm>
        </p:spPr>
        <p:txBody>
          <a:bodyPr/>
          <a:lstStyle/>
          <a:p>
            <a:r>
              <a:rPr lang="en-US">
                <a:solidFill>
                  <a:srgbClr val="0000CC"/>
                </a:solidFill>
              </a:rPr>
              <a:t>Standing Against the Crowd</a:t>
            </a:r>
          </a:p>
        </p:txBody>
      </p:sp>
      <p:sp>
        <p:nvSpPr>
          <p:cNvPr id="54275" name="Rectangle 3"/>
          <p:cNvSpPr>
            <a:spLocks noGrp="1" noChangeArrowheads="1"/>
          </p:cNvSpPr>
          <p:nvPr>
            <p:ph type="body" idx="1"/>
          </p:nvPr>
        </p:nvSpPr>
        <p:spPr>
          <a:xfrm>
            <a:off x="582613" y="3124200"/>
            <a:ext cx="6607175" cy="5816600"/>
          </a:xfrm>
        </p:spPr>
        <p:txBody>
          <a:bodyPr/>
          <a:lstStyle/>
          <a:p>
            <a:r>
              <a:rPr lang="en-US"/>
              <a:t>This is hard – so what do we do . . . .  We must be strong in the Lord through His Word and Prayer in the body of Christ.</a:t>
            </a:r>
          </a:p>
          <a:p>
            <a:pPr>
              <a:buFontTx/>
              <a:buNone/>
            </a:pPr>
            <a:endParaRPr lang="en-US"/>
          </a:p>
          <a:p>
            <a:r>
              <a:rPr lang="en-US"/>
              <a:t>Jesus offended the religious leaders when He spoke the Truth of the Father . . .</a:t>
            </a:r>
          </a:p>
        </p:txBody>
      </p:sp>
    </p:spTree>
  </p:cSld>
  <p:clrMapOvr>
    <a:masterClrMapping/>
  </p:clrMapOvr>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898" name="Rectangle 2"/>
          <p:cNvSpPr>
            <a:spLocks noGrp="1" noChangeArrowheads="1"/>
          </p:cNvSpPr>
          <p:nvPr>
            <p:ph type="title"/>
          </p:nvPr>
        </p:nvSpPr>
        <p:spPr>
          <a:xfrm>
            <a:off x="582613" y="893763"/>
            <a:ext cx="6607175" cy="1163637"/>
          </a:xfrm>
        </p:spPr>
        <p:txBody>
          <a:bodyPr/>
          <a:lstStyle/>
          <a:p>
            <a:r>
              <a:rPr lang="en-US">
                <a:solidFill>
                  <a:srgbClr val="800080"/>
                </a:solidFill>
              </a:rPr>
              <a:t>Offended by the Gospel</a:t>
            </a:r>
          </a:p>
        </p:txBody>
      </p:sp>
      <p:sp>
        <p:nvSpPr>
          <p:cNvPr id="208899" name="Rectangle 3"/>
          <p:cNvSpPr>
            <a:spLocks noGrp="1" noChangeArrowheads="1"/>
          </p:cNvSpPr>
          <p:nvPr>
            <p:ph type="body" idx="1"/>
          </p:nvPr>
        </p:nvSpPr>
        <p:spPr>
          <a:xfrm>
            <a:off x="582613" y="2362200"/>
            <a:ext cx="6607175" cy="6578600"/>
          </a:xfrm>
        </p:spPr>
        <p:txBody>
          <a:bodyPr/>
          <a:lstStyle/>
          <a:p>
            <a:pPr>
              <a:lnSpc>
                <a:spcPct val="90000"/>
              </a:lnSpc>
            </a:pPr>
            <a:r>
              <a:rPr lang="en-US" sz="2800"/>
              <a:t>Mat 13:18  Hear ye therefore the parable of the sower. </a:t>
            </a:r>
          </a:p>
          <a:p>
            <a:pPr>
              <a:lnSpc>
                <a:spcPct val="90000"/>
              </a:lnSpc>
            </a:pPr>
            <a:r>
              <a:rPr lang="en-US" sz="2800"/>
              <a:t>Mat 13:19  When any one heareth the word of the kingdom, and understandeth </a:t>
            </a:r>
            <a:r>
              <a:rPr lang="en-US" sz="2800" i="1"/>
              <a:t>[it]</a:t>
            </a:r>
            <a:r>
              <a:rPr lang="en-US" sz="2800"/>
              <a:t> not, then cometh the wicked </a:t>
            </a:r>
            <a:r>
              <a:rPr lang="en-US" sz="2800" i="1"/>
              <a:t>[one]</a:t>
            </a:r>
            <a:r>
              <a:rPr lang="en-US" sz="2800"/>
              <a:t>, and catcheth away that which was sown in his heart. This is he which received seed by the way side. </a:t>
            </a:r>
          </a:p>
          <a:p>
            <a:pPr>
              <a:lnSpc>
                <a:spcPct val="90000"/>
              </a:lnSpc>
            </a:pPr>
            <a:r>
              <a:rPr lang="en-US" sz="2800"/>
              <a:t>Mat 13:20  But he that received the seed into stony places, the same is he that heareth the word, and anon with joy receiveth it; </a:t>
            </a:r>
          </a:p>
          <a:p>
            <a:pPr>
              <a:lnSpc>
                <a:spcPct val="90000"/>
              </a:lnSpc>
            </a:pPr>
            <a:r>
              <a:rPr lang="en-US" sz="2800"/>
              <a:t>Mat 13:21  Yet hath he not root in himself, but dureth for a while: for when tribulation or persecution ariseth because of the word, by and by he is offended. </a:t>
            </a:r>
          </a:p>
        </p:txBody>
      </p:sp>
    </p:spTree>
  </p:cSld>
  <p:clrMapOvr>
    <a:masterClrMapping/>
  </p:clrMapOvr>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9922" name="Rectangle 2"/>
          <p:cNvSpPr>
            <a:spLocks noGrp="1" noChangeArrowheads="1"/>
          </p:cNvSpPr>
          <p:nvPr>
            <p:ph type="title"/>
          </p:nvPr>
        </p:nvSpPr>
        <p:spPr>
          <a:xfrm>
            <a:off x="582613" y="893763"/>
            <a:ext cx="6607175" cy="1087437"/>
          </a:xfrm>
        </p:spPr>
        <p:txBody>
          <a:bodyPr/>
          <a:lstStyle/>
          <a:p>
            <a:r>
              <a:rPr lang="en-US">
                <a:solidFill>
                  <a:srgbClr val="800080"/>
                </a:solidFill>
              </a:rPr>
              <a:t>Offended by Jesus</a:t>
            </a:r>
          </a:p>
        </p:txBody>
      </p:sp>
      <p:sp>
        <p:nvSpPr>
          <p:cNvPr id="209923" name="Rectangle 3"/>
          <p:cNvSpPr>
            <a:spLocks noGrp="1" noChangeArrowheads="1"/>
          </p:cNvSpPr>
          <p:nvPr>
            <p:ph type="body" idx="1"/>
          </p:nvPr>
        </p:nvSpPr>
        <p:spPr>
          <a:xfrm>
            <a:off x="582613" y="2438400"/>
            <a:ext cx="6607175" cy="6858000"/>
          </a:xfrm>
        </p:spPr>
        <p:txBody>
          <a:bodyPr/>
          <a:lstStyle/>
          <a:p>
            <a:pPr>
              <a:lnSpc>
                <a:spcPct val="80000"/>
              </a:lnSpc>
            </a:pPr>
            <a:r>
              <a:rPr lang="en-US" sz="2800"/>
              <a:t>Mat 13:54  And when he was come into his own country, he taught them in their synagogue, insomuch that they were astonished, and said, Whence hath this </a:t>
            </a:r>
            <a:r>
              <a:rPr lang="en-US" sz="2800" i="1"/>
              <a:t>[man]</a:t>
            </a:r>
            <a:r>
              <a:rPr lang="en-US" sz="2800"/>
              <a:t> this wisdom, and </a:t>
            </a:r>
            <a:r>
              <a:rPr lang="en-US" sz="2800" i="1"/>
              <a:t>[these]</a:t>
            </a:r>
            <a:r>
              <a:rPr lang="en-US" sz="2800"/>
              <a:t> mighty works? </a:t>
            </a:r>
          </a:p>
          <a:p>
            <a:pPr>
              <a:lnSpc>
                <a:spcPct val="80000"/>
              </a:lnSpc>
            </a:pPr>
            <a:r>
              <a:rPr lang="en-US" sz="2800"/>
              <a:t>Mat 13:55  Is not this the carpenter's son? is not his mother called Mary? and his brethren, James, and Joses, and Simon, and Judas? </a:t>
            </a:r>
          </a:p>
          <a:p>
            <a:pPr>
              <a:lnSpc>
                <a:spcPct val="80000"/>
              </a:lnSpc>
            </a:pPr>
            <a:r>
              <a:rPr lang="en-US" sz="2800"/>
              <a:t>Mat 13:56  And his sisters, are they not all with us? Whence then hath this </a:t>
            </a:r>
            <a:r>
              <a:rPr lang="en-US" sz="2800" i="1"/>
              <a:t>[man]</a:t>
            </a:r>
            <a:r>
              <a:rPr lang="en-US" sz="2800"/>
              <a:t> all these things? </a:t>
            </a:r>
          </a:p>
          <a:p>
            <a:pPr>
              <a:lnSpc>
                <a:spcPct val="80000"/>
              </a:lnSpc>
            </a:pPr>
            <a:r>
              <a:rPr lang="en-US" sz="2800"/>
              <a:t>Mat 13:57  And they were offended in him. But Jesus said unto them, A prophet is not without honour, save in his own country, and in his own house. </a:t>
            </a:r>
          </a:p>
          <a:p>
            <a:pPr>
              <a:lnSpc>
                <a:spcPct val="80000"/>
              </a:lnSpc>
            </a:pPr>
            <a:r>
              <a:rPr lang="en-US" sz="2800"/>
              <a:t>Mat 13:58  And he did not many mighty works there because of their unbelief. </a:t>
            </a:r>
          </a:p>
        </p:txBody>
      </p:sp>
    </p:spTree>
  </p:cSld>
  <p:clrMapOvr>
    <a:masterClrMapping/>
  </p:clrMapOvr>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0946" name="Rectangle 2"/>
          <p:cNvSpPr>
            <a:spLocks noGrp="1" noChangeArrowheads="1"/>
          </p:cNvSpPr>
          <p:nvPr>
            <p:ph type="title"/>
          </p:nvPr>
        </p:nvSpPr>
        <p:spPr>
          <a:xfrm>
            <a:off x="533400" y="533400"/>
            <a:ext cx="6607175" cy="762000"/>
          </a:xfrm>
        </p:spPr>
        <p:txBody>
          <a:bodyPr/>
          <a:lstStyle/>
          <a:p>
            <a:r>
              <a:rPr lang="en-US" sz="4500">
                <a:solidFill>
                  <a:srgbClr val="800080"/>
                </a:solidFill>
              </a:rPr>
              <a:t>Pharisees Offended</a:t>
            </a:r>
          </a:p>
        </p:txBody>
      </p:sp>
      <p:sp>
        <p:nvSpPr>
          <p:cNvPr id="210947" name="Rectangle 3"/>
          <p:cNvSpPr>
            <a:spLocks noGrp="1" noChangeArrowheads="1"/>
          </p:cNvSpPr>
          <p:nvPr>
            <p:ph type="body" idx="1"/>
          </p:nvPr>
        </p:nvSpPr>
        <p:spPr>
          <a:xfrm>
            <a:off x="582613" y="1905000"/>
            <a:ext cx="6607175" cy="7467600"/>
          </a:xfrm>
        </p:spPr>
        <p:txBody>
          <a:bodyPr/>
          <a:lstStyle/>
          <a:p>
            <a:pPr>
              <a:lnSpc>
                <a:spcPct val="80000"/>
              </a:lnSpc>
            </a:pPr>
            <a:r>
              <a:rPr lang="en-US" sz="2400"/>
              <a:t>Mat 15:7  </a:t>
            </a:r>
            <a:r>
              <a:rPr lang="en-US" sz="2400" i="1"/>
              <a:t>[Ye]</a:t>
            </a:r>
            <a:r>
              <a:rPr lang="en-US" sz="2400"/>
              <a:t> hypocrites, well did Esaias prophesy of you, saying, </a:t>
            </a:r>
          </a:p>
          <a:p>
            <a:pPr>
              <a:lnSpc>
                <a:spcPct val="80000"/>
              </a:lnSpc>
            </a:pPr>
            <a:r>
              <a:rPr lang="en-US" sz="2400"/>
              <a:t>Mat 15:8  This people draweth nigh unto me with their mouth, and honoureth me with </a:t>
            </a:r>
            <a:r>
              <a:rPr lang="en-US" sz="2400" i="1"/>
              <a:t>[their]</a:t>
            </a:r>
            <a:r>
              <a:rPr lang="en-US" sz="2400"/>
              <a:t> lips; but their heart is far from me. </a:t>
            </a:r>
          </a:p>
          <a:p>
            <a:pPr>
              <a:lnSpc>
                <a:spcPct val="80000"/>
              </a:lnSpc>
            </a:pPr>
            <a:r>
              <a:rPr lang="en-US" sz="2400"/>
              <a:t>Mat 15:9  But in vain they do worship me, teaching </a:t>
            </a:r>
            <a:r>
              <a:rPr lang="en-US" sz="2400" i="1"/>
              <a:t>[for]</a:t>
            </a:r>
            <a:r>
              <a:rPr lang="en-US" sz="2400"/>
              <a:t> doctrines the commandments of men. </a:t>
            </a:r>
          </a:p>
          <a:p>
            <a:pPr>
              <a:lnSpc>
                <a:spcPct val="80000"/>
              </a:lnSpc>
            </a:pPr>
            <a:r>
              <a:rPr lang="en-US" sz="2400"/>
              <a:t>Mat 15:10  And he called the multitude, and said unto them, Hear, and understand: </a:t>
            </a:r>
          </a:p>
          <a:p>
            <a:pPr>
              <a:lnSpc>
                <a:spcPct val="80000"/>
              </a:lnSpc>
            </a:pPr>
            <a:r>
              <a:rPr lang="en-US" sz="2400"/>
              <a:t>Mat 15:11  Not that which goeth into the mouth defileth a man; but that which cometh out of the mouth, this defileth a man. </a:t>
            </a:r>
          </a:p>
          <a:p>
            <a:pPr>
              <a:lnSpc>
                <a:spcPct val="80000"/>
              </a:lnSpc>
            </a:pPr>
            <a:r>
              <a:rPr lang="en-US" sz="2400"/>
              <a:t>Mat 15:12  Then came his disciples, and said unto him, Knowest thou that the Pharisees were offended, after they heard this saying? </a:t>
            </a:r>
          </a:p>
          <a:p>
            <a:pPr>
              <a:lnSpc>
                <a:spcPct val="80000"/>
              </a:lnSpc>
            </a:pPr>
            <a:r>
              <a:rPr lang="en-US" sz="2400"/>
              <a:t>Mat 15:13  But he answered and said, Every plant, which my heavenly Father hath not planted, shall be rooted up. </a:t>
            </a:r>
          </a:p>
          <a:p>
            <a:pPr>
              <a:lnSpc>
                <a:spcPct val="80000"/>
              </a:lnSpc>
            </a:pPr>
            <a:r>
              <a:rPr lang="en-US" sz="2400"/>
              <a:t>Mat 15:14  Let them alone: they be blind leaders of the blind. And if the blind lead the blind, both shall fall into the ditch. </a:t>
            </a:r>
          </a:p>
        </p:txBody>
      </p:sp>
    </p:spTree>
  </p:cSld>
  <p:clrMapOvr>
    <a:masterClrMapping/>
  </p:clrMapOvr>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970" name="Rectangle 2"/>
          <p:cNvSpPr>
            <a:spLocks noGrp="1" noChangeArrowheads="1"/>
          </p:cNvSpPr>
          <p:nvPr>
            <p:ph type="title"/>
          </p:nvPr>
        </p:nvSpPr>
        <p:spPr>
          <a:xfrm>
            <a:off x="609600" y="609600"/>
            <a:ext cx="6607175" cy="782638"/>
          </a:xfrm>
        </p:spPr>
        <p:txBody>
          <a:bodyPr/>
          <a:lstStyle/>
          <a:p>
            <a:r>
              <a:rPr lang="en-US" sz="4500">
                <a:solidFill>
                  <a:srgbClr val="800080"/>
                </a:solidFill>
              </a:rPr>
              <a:t>Offended by Jesus</a:t>
            </a:r>
          </a:p>
        </p:txBody>
      </p:sp>
      <p:sp>
        <p:nvSpPr>
          <p:cNvPr id="211971" name="Rectangle 3"/>
          <p:cNvSpPr>
            <a:spLocks noGrp="1" noChangeArrowheads="1"/>
          </p:cNvSpPr>
          <p:nvPr>
            <p:ph type="body" idx="1"/>
          </p:nvPr>
        </p:nvSpPr>
        <p:spPr>
          <a:xfrm>
            <a:off x="582613" y="1905000"/>
            <a:ext cx="6607175" cy="7035800"/>
          </a:xfrm>
        </p:spPr>
        <p:txBody>
          <a:bodyPr/>
          <a:lstStyle/>
          <a:p>
            <a:pPr>
              <a:lnSpc>
                <a:spcPct val="80000"/>
              </a:lnSpc>
            </a:pPr>
            <a:r>
              <a:rPr lang="en-US" sz="2000"/>
              <a:t>Mat 24:4  And Jesus answered and said unto them, Take heed that no man deceive you. </a:t>
            </a:r>
          </a:p>
          <a:p>
            <a:pPr>
              <a:lnSpc>
                <a:spcPct val="80000"/>
              </a:lnSpc>
            </a:pPr>
            <a:r>
              <a:rPr lang="en-US" sz="2000"/>
              <a:t>Mat 24:5  For many shall come in my name, saying, I am Christ; and shall deceive many. </a:t>
            </a:r>
          </a:p>
          <a:p>
            <a:pPr>
              <a:lnSpc>
                <a:spcPct val="80000"/>
              </a:lnSpc>
            </a:pPr>
            <a:r>
              <a:rPr lang="en-US" sz="2000"/>
              <a:t>Mat 24:6  And ye shall hear of wars and rumours of wars: see that ye be not troubled: for all </a:t>
            </a:r>
            <a:r>
              <a:rPr lang="en-US" sz="2000" i="1"/>
              <a:t>[these things]</a:t>
            </a:r>
            <a:r>
              <a:rPr lang="en-US" sz="2000"/>
              <a:t> must come to pass, but the end is not yet. </a:t>
            </a:r>
          </a:p>
          <a:p>
            <a:pPr>
              <a:lnSpc>
                <a:spcPct val="80000"/>
              </a:lnSpc>
            </a:pPr>
            <a:r>
              <a:rPr lang="en-US" sz="2000"/>
              <a:t>Mat 24:7  For nation shall rise against nation, and kingdom against kingdom: and there shall be famines, and pestilences, and earthquakes, in divers places. </a:t>
            </a:r>
          </a:p>
          <a:p>
            <a:pPr>
              <a:lnSpc>
                <a:spcPct val="80000"/>
              </a:lnSpc>
            </a:pPr>
            <a:r>
              <a:rPr lang="en-US" sz="2000"/>
              <a:t>Mat 24:8  All these </a:t>
            </a:r>
            <a:r>
              <a:rPr lang="en-US" sz="2000" i="1"/>
              <a:t>[are]</a:t>
            </a:r>
            <a:r>
              <a:rPr lang="en-US" sz="2000"/>
              <a:t> the beginning of sorrows. </a:t>
            </a:r>
          </a:p>
          <a:p>
            <a:pPr>
              <a:lnSpc>
                <a:spcPct val="80000"/>
              </a:lnSpc>
            </a:pPr>
            <a:r>
              <a:rPr lang="en-US" sz="2000"/>
              <a:t>Mat 24:9  Then shall they deliver you up to be afflicted, and shall kill you: and ye shall be hated of all nations for my name's sake. </a:t>
            </a:r>
          </a:p>
          <a:p>
            <a:pPr>
              <a:lnSpc>
                <a:spcPct val="80000"/>
              </a:lnSpc>
            </a:pPr>
            <a:r>
              <a:rPr lang="en-US" sz="2000"/>
              <a:t>Mat 24:10  And then shall many be offended, and shall betray one another, and shall hate one another. </a:t>
            </a:r>
          </a:p>
          <a:p>
            <a:pPr>
              <a:lnSpc>
                <a:spcPct val="80000"/>
              </a:lnSpc>
            </a:pPr>
            <a:r>
              <a:rPr lang="en-US" sz="2000"/>
              <a:t>Mat 24:11  And many false prophets shall rise, and shall deceive many. </a:t>
            </a:r>
          </a:p>
          <a:p>
            <a:pPr>
              <a:lnSpc>
                <a:spcPct val="80000"/>
              </a:lnSpc>
            </a:pPr>
            <a:r>
              <a:rPr lang="en-US" sz="2000"/>
              <a:t>Mat 24:12  And because iniquity shall abound, the love of many shall wax cold. </a:t>
            </a:r>
          </a:p>
          <a:p>
            <a:pPr>
              <a:lnSpc>
                <a:spcPct val="80000"/>
              </a:lnSpc>
            </a:pPr>
            <a:r>
              <a:rPr lang="en-US" sz="2000"/>
              <a:t>Mat 24:13  But he that shall endure unto the end, the same shall be saved. </a:t>
            </a:r>
          </a:p>
          <a:p>
            <a:pPr>
              <a:lnSpc>
                <a:spcPct val="80000"/>
              </a:lnSpc>
            </a:pPr>
            <a:r>
              <a:rPr lang="en-US" sz="2000"/>
              <a:t>Mat 24:14  And this gospel of the kingdom shall be preached in all the world for a witness unto all nations; and then shall the end come. </a:t>
            </a:r>
          </a:p>
        </p:txBody>
      </p:sp>
    </p:spTree>
  </p:cSld>
  <p:clrMapOvr>
    <a:masterClrMapping/>
  </p:clrMapOvr>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2994" name="Rectangle 2"/>
          <p:cNvSpPr>
            <a:spLocks noGrp="1" noChangeArrowheads="1"/>
          </p:cNvSpPr>
          <p:nvPr>
            <p:ph type="title"/>
          </p:nvPr>
        </p:nvSpPr>
        <p:spPr>
          <a:xfrm>
            <a:off x="582613" y="893763"/>
            <a:ext cx="6607175" cy="858837"/>
          </a:xfrm>
        </p:spPr>
        <p:txBody>
          <a:bodyPr/>
          <a:lstStyle/>
          <a:p>
            <a:r>
              <a:rPr lang="en-US" sz="4500">
                <a:solidFill>
                  <a:srgbClr val="800080"/>
                </a:solidFill>
              </a:rPr>
              <a:t>Offended Because of Jesus</a:t>
            </a:r>
          </a:p>
        </p:txBody>
      </p:sp>
      <p:sp>
        <p:nvSpPr>
          <p:cNvPr id="212995" name="Rectangle 3"/>
          <p:cNvSpPr>
            <a:spLocks noGrp="1" noChangeArrowheads="1"/>
          </p:cNvSpPr>
          <p:nvPr>
            <p:ph type="body" idx="1"/>
          </p:nvPr>
        </p:nvSpPr>
        <p:spPr>
          <a:xfrm>
            <a:off x="582613" y="2286000"/>
            <a:ext cx="6607175" cy="7162800"/>
          </a:xfrm>
        </p:spPr>
        <p:txBody>
          <a:bodyPr/>
          <a:lstStyle/>
          <a:p>
            <a:pPr>
              <a:lnSpc>
                <a:spcPct val="80000"/>
              </a:lnSpc>
            </a:pPr>
            <a:r>
              <a:rPr lang="en-US" sz="2400"/>
              <a:t>Mat 26:26  And as they were eating, Jesus took bread, and blessed </a:t>
            </a:r>
            <a:r>
              <a:rPr lang="en-US" sz="2400" i="1"/>
              <a:t>[it]</a:t>
            </a:r>
            <a:r>
              <a:rPr lang="en-US" sz="2400"/>
              <a:t>, and brake </a:t>
            </a:r>
            <a:r>
              <a:rPr lang="en-US" sz="2400" i="1"/>
              <a:t>[it]</a:t>
            </a:r>
            <a:r>
              <a:rPr lang="en-US" sz="2400"/>
              <a:t>, and gave </a:t>
            </a:r>
            <a:r>
              <a:rPr lang="en-US" sz="2400" i="1"/>
              <a:t>[it]</a:t>
            </a:r>
            <a:r>
              <a:rPr lang="en-US" sz="2400"/>
              <a:t> to the disciples, and said, Take, eat; this is my body. </a:t>
            </a:r>
          </a:p>
          <a:p>
            <a:pPr>
              <a:lnSpc>
                <a:spcPct val="80000"/>
              </a:lnSpc>
            </a:pPr>
            <a:r>
              <a:rPr lang="en-US" sz="2400"/>
              <a:t>Mat 26:27  And he took the cup, and gave thanks, and gave </a:t>
            </a:r>
            <a:r>
              <a:rPr lang="en-US" sz="2400" i="1"/>
              <a:t>[it]</a:t>
            </a:r>
            <a:r>
              <a:rPr lang="en-US" sz="2400"/>
              <a:t> to them, saying, Drink ye all of it; </a:t>
            </a:r>
          </a:p>
          <a:p>
            <a:pPr>
              <a:lnSpc>
                <a:spcPct val="80000"/>
              </a:lnSpc>
            </a:pPr>
            <a:r>
              <a:rPr lang="en-US" sz="2400"/>
              <a:t>Mat 26:28  For this is my blood of the new testament, which is shed for many for the remission of sins. </a:t>
            </a:r>
          </a:p>
          <a:p>
            <a:pPr>
              <a:lnSpc>
                <a:spcPct val="80000"/>
              </a:lnSpc>
            </a:pPr>
            <a:r>
              <a:rPr lang="en-US" sz="2400"/>
              <a:t>Mat 26:29  But I say unto you, I will not drink henceforth of this fruit of the vine, until that day when I drink it new with you in my Father's kingdom. </a:t>
            </a:r>
          </a:p>
          <a:p>
            <a:pPr>
              <a:lnSpc>
                <a:spcPct val="80000"/>
              </a:lnSpc>
            </a:pPr>
            <a:r>
              <a:rPr lang="en-US" sz="2400"/>
              <a:t>Mat 26:30  And when they had sung an hymn, they went out into the mount of Olives. </a:t>
            </a:r>
          </a:p>
          <a:p>
            <a:pPr>
              <a:lnSpc>
                <a:spcPct val="80000"/>
              </a:lnSpc>
            </a:pPr>
            <a:r>
              <a:rPr lang="en-US" sz="2400"/>
              <a:t>Mat 26:31  Then saith Jesus unto them, All ye shall be offended because of me this night: for it is written, I will smite the shepherd, and the sheep of the flock shall be scattered abroad. </a:t>
            </a:r>
          </a:p>
          <a:p>
            <a:pPr>
              <a:lnSpc>
                <a:spcPct val="80000"/>
              </a:lnSpc>
            </a:pPr>
            <a:r>
              <a:rPr lang="en-US" sz="2400"/>
              <a:t>Mat 26:32  But after I am risen again, I will go before you into Galilee. </a:t>
            </a:r>
          </a:p>
        </p:txBody>
      </p:sp>
    </p:spTree>
  </p:cSld>
  <p:clrMapOvr>
    <a:masterClrMapping/>
  </p:clrMapOvr>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018" name="Rectangle 2"/>
          <p:cNvSpPr>
            <a:spLocks noGrp="1" noChangeArrowheads="1"/>
          </p:cNvSpPr>
          <p:nvPr>
            <p:ph type="title"/>
          </p:nvPr>
        </p:nvSpPr>
        <p:spPr>
          <a:xfrm>
            <a:off x="582613" y="893763"/>
            <a:ext cx="6607175" cy="706437"/>
          </a:xfrm>
        </p:spPr>
        <p:txBody>
          <a:bodyPr/>
          <a:lstStyle/>
          <a:p>
            <a:r>
              <a:rPr lang="en-US" sz="4500">
                <a:solidFill>
                  <a:srgbClr val="800080"/>
                </a:solidFill>
              </a:rPr>
              <a:t>Offended by the Gospel</a:t>
            </a:r>
          </a:p>
        </p:txBody>
      </p:sp>
      <p:sp>
        <p:nvSpPr>
          <p:cNvPr id="214019" name="Rectangle 3"/>
          <p:cNvSpPr>
            <a:spLocks noGrp="1" noChangeArrowheads="1"/>
          </p:cNvSpPr>
          <p:nvPr>
            <p:ph type="body" idx="1"/>
          </p:nvPr>
        </p:nvSpPr>
        <p:spPr>
          <a:xfrm>
            <a:off x="582613" y="2286000"/>
            <a:ext cx="6607175" cy="6654800"/>
          </a:xfrm>
        </p:spPr>
        <p:txBody>
          <a:bodyPr/>
          <a:lstStyle/>
          <a:p>
            <a:pPr>
              <a:lnSpc>
                <a:spcPct val="80000"/>
              </a:lnSpc>
            </a:pPr>
            <a:r>
              <a:rPr lang="en-US" sz="2800"/>
              <a:t>Mar 4:13  And he said unto them, Know ye not this parable? and how then will ye know all parables? </a:t>
            </a:r>
          </a:p>
          <a:p>
            <a:pPr>
              <a:lnSpc>
                <a:spcPct val="80000"/>
              </a:lnSpc>
            </a:pPr>
            <a:r>
              <a:rPr lang="en-US" sz="2800"/>
              <a:t>Mar 4:14  The sower soweth the word. </a:t>
            </a:r>
          </a:p>
          <a:p>
            <a:pPr>
              <a:lnSpc>
                <a:spcPct val="80000"/>
              </a:lnSpc>
            </a:pPr>
            <a:r>
              <a:rPr lang="en-US" sz="2800"/>
              <a:t>Mar 4:15  And these are they by the way side, where the word is sown; but when they have heard, Satan cometh immediately, and taketh away the word that was sown in their hearts. </a:t>
            </a:r>
          </a:p>
          <a:p>
            <a:pPr>
              <a:lnSpc>
                <a:spcPct val="80000"/>
              </a:lnSpc>
            </a:pPr>
            <a:r>
              <a:rPr lang="en-US" sz="2800"/>
              <a:t>Mar 4:16  And these are they likewise which are sown on stony ground; who, when they have heard the word, immediately receive it with gladness; </a:t>
            </a:r>
          </a:p>
          <a:p>
            <a:pPr>
              <a:lnSpc>
                <a:spcPct val="80000"/>
              </a:lnSpc>
            </a:pPr>
            <a:r>
              <a:rPr lang="en-US" sz="2800"/>
              <a:t>Mar 4:17  And have no root in themselves, and so endure but for a time: afterward, when affliction or persecution ariseth for the word's sake, immediately they are offended. </a:t>
            </a:r>
          </a:p>
        </p:txBody>
      </p:sp>
    </p:spTree>
  </p:cSld>
  <p:clrMapOvr>
    <a:masterClrMapping/>
  </p:clrMapOvr>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42" name="Rectangle 2"/>
          <p:cNvSpPr>
            <a:spLocks noGrp="1" noChangeArrowheads="1"/>
          </p:cNvSpPr>
          <p:nvPr>
            <p:ph type="title"/>
          </p:nvPr>
        </p:nvSpPr>
        <p:spPr>
          <a:xfrm>
            <a:off x="609600" y="685800"/>
            <a:ext cx="6607175" cy="782638"/>
          </a:xfrm>
        </p:spPr>
        <p:txBody>
          <a:bodyPr/>
          <a:lstStyle/>
          <a:p>
            <a:r>
              <a:rPr lang="en-US" sz="4500">
                <a:solidFill>
                  <a:srgbClr val="800080"/>
                </a:solidFill>
              </a:rPr>
              <a:t>Offended at Jesus</a:t>
            </a:r>
          </a:p>
        </p:txBody>
      </p:sp>
      <p:sp>
        <p:nvSpPr>
          <p:cNvPr id="215043" name="Rectangle 3"/>
          <p:cNvSpPr>
            <a:spLocks noGrp="1" noChangeArrowheads="1"/>
          </p:cNvSpPr>
          <p:nvPr>
            <p:ph type="body" idx="1"/>
          </p:nvPr>
        </p:nvSpPr>
        <p:spPr>
          <a:xfrm>
            <a:off x="582613" y="1981200"/>
            <a:ext cx="6607175" cy="7467600"/>
          </a:xfrm>
        </p:spPr>
        <p:txBody>
          <a:bodyPr/>
          <a:lstStyle/>
          <a:p>
            <a:pPr>
              <a:lnSpc>
                <a:spcPct val="80000"/>
              </a:lnSpc>
            </a:pPr>
            <a:r>
              <a:rPr lang="en-US" sz="2400" b="1"/>
              <a:t>Mar 6:1</a:t>
            </a:r>
            <a:r>
              <a:rPr lang="en-US" sz="2400"/>
              <a:t>  And he went out from thence, and came into his own country; and his disciples follow him. </a:t>
            </a:r>
          </a:p>
          <a:p>
            <a:pPr>
              <a:lnSpc>
                <a:spcPct val="80000"/>
              </a:lnSpc>
            </a:pPr>
            <a:r>
              <a:rPr lang="en-US" sz="2400"/>
              <a:t>Mar 6:2  And when the sabbath day was come, he began to teach in the synagogue: and many hearing </a:t>
            </a:r>
            <a:r>
              <a:rPr lang="en-US" sz="2400" i="1"/>
              <a:t>[him]</a:t>
            </a:r>
            <a:r>
              <a:rPr lang="en-US" sz="2400"/>
              <a:t> were astonished, saying, From whence hath this </a:t>
            </a:r>
            <a:r>
              <a:rPr lang="en-US" sz="2400" i="1"/>
              <a:t>[man]</a:t>
            </a:r>
            <a:r>
              <a:rPr lang="en-US" sz="2400"/>
              <a:t> these things? and what wisdom </a:t>
            </a:r>
            <a:r>
              <a:rPr lang="en-US" sz="2400" i="1"/>
              <a:t>[is]</a:t>
            </a:r>
            <a:r>
              <a:rPr lang="en-US" sz="2400"/>
              <a:t> this which is given unto him, that even such mighty works are wrought by his hands? </a:t>
            </a:r>
          </a:p>
          <a:p>
            <a:pPr>
              <a:lnSpc>
                <a:spcPct val="80000"/>
              </a:lnSpc>
            </a:pPr>
            <a:r>
              <a:rPr lang="en-US" sz="2400"/>
              <a:t>Mar 6:3  Is not this the carpenter, the son of Mary, the brother of James, and Joses, and of Juda, and Simon? and are not his sisters here with us? And they were offended at him. </a:t>
            </a:r>
          </a:p>
          <a:p>
            <a:pPr>
              <a:lnSpc>
                <a:spcPct val="80000"/>
              </a:lnSpc>
            </a:pPr>
            <a:r>
              <a:rPr lang="en-US" sz="2400"/>
              <a:t>Mar 6:4  But Jesus said unto them, A prophet is not without honour, but in his own country, and among his own kin, and in his own house. </a:t>
            </a:r>
          </a:p>
          <a:p>
            <a:pPr>
              <a:lnSpc>
                <a:spcPct val="80000"/>
              </a:lnSpc>
            </a:pPr>
            <a:r>
              <a:rPr lang="en-US" sz="2400"/>
              <a:t>Mar 6:5  And he could there do no mighty work, save that he laid his hands upon a few sick folk, and healed </a:t>
            </a:r>
            <a:r>
              <a:rPr lang="en-US" sz="2400" i="1"/>
              <a:t>[them]</a:t>
            </a:r>
            <a:r>
              <a:rPr lang="en-US" sz="2400"/>
              <a:t>. </a:t>
            </a:r>
          </a:p>
          <a:p>
            <a:pPr>
              <a:lnSpc>
                <a:spcPct val="80000"/>
              </a:lnSpc>
            </a:pPr>
            <a:r>
              <a:rPr lang="en-US" sz="2400"/>
              <a:t>Mar 6:6  And he marvelled because of their unbelief. And he went round about the villages, teaching. </a:t>
            </a:r>
          </a:p>
        </p:txBody>
      </p:sp>
    </p:spTree>
  </p:cSld>
  <p:clrMapOvr>
    <a:masterClrMapping/>
  </p:clrMapOvr>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066" name="Rectangle 2"/>
          <p:cNvSpPr>
            <a:spLocks noGrp="1" noChangeArrowheads="1"/>
          </p:cNvSpPr>
          <p:nvPr>
            <p:ph type="title"/>
          </p:nvPr>
        </p:nvSpPr>
        <p:spPr>
          <a:xfrm>
            <a:off x="582613" y="893763"/>
            <a:ext cx="6607175" cy="706437"/>
          </a:xfrm>
        </p:spPr>
        <p:txBody>
          <a:bodyPr/>
          <a:lstStyle/>
          <a:p>
            <a:r>
              <a:rPr lang="en-US" sz="4500">
                <a:solidFill>
                  <a:srgbClr val="800080"/>
                </a:solidFill>
              </a:rPr>
              <a:t>Offended Because of Jesus</a:t>
            </a:r>
          </a:p>
        </p:txBody>
      </p:sp>
      <p:sp>
        <p:nvSpPr>
          <p:cNvPr id="216067" name="Rectangle 3"/>
          <p:cNvSpPr>
            <a:spLocks noGrp="1" noChangeArrowheads="1"/>
          </p:cNvSpPr>
          <p:nvPr>
            <p:ph type="body" idx="1"/>
          </p:nvPr>
        </p:nvSpPr>
        <p:spPr>
          <a:xfrm>
            <a:off x="582613" y="2362200"/>
            <a:ext cx="6607175" cy="6578600"/>
          </a:xfrm>
        </p:spPr>
        <p:txBody>
          <a:bodyPr/>
          <a:lstStyle/>
          <a:p>
            <a:pPr>
              <a:lnSpc>
                <a:spcPct val="90000"/>
              </a:lnSpc>
            </a:pPr>
            <a:r>
              <a:rPr lang="en-US"/>
              <a:t>Mar 14:26  And when they had sung an hymn, they went out into the mount of Olives. </a:t>
            </a:r>
          </a:p>
          <a:p>
            <a:pPr>
              <a:lnSpc>
                <a:spcPct val="90000"/>
              </a:lnSpc>
            </a:pPr>
            <a:r>
              <a:rPr lang="en-US"/>
              <a:t>Mar 14:27  And Jesus saith unto them, All ye shall be offended because of me this night: for it is written, I will smite the shepherd, and the sheep shall be scattered. </a:t>
            </a:r>
          </a:p>
          <a:p>
            <a:pPr>
              <a:lnSpc>
                <a:spcPct val="90000"/>
              </a:lnSpc>
            </a:pPr>
            <a:r>
              <a:rPr lang="en-US"/>
              <a:t>Mar 14:28  But after that I am risen, I will go before you into Galilee.</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p:cNvSpPr>
            <a:spLocks noGrp="1" noChangeArrowheads="1"/>
          </p:cNvSpPr>
          <p:nvPr>
            <p:ph type="title"/>
          </p:nvPr>
        </p:nvSpPr>
        <p:spPr>
          <a:xfrm>
            <a:off x="582613" y="893763"/>
            <a:ext cx="6607175" cy="858837"/>
          </a:xfrm>
        </p:spPr>
        <p:txBody>
          <a:bodyPr/>
          <a:lstStyle/>
          <a:p>
            <a:r>
              <a:rPr lang="en-US">
                <a:solidFill>
                  <a:srgbClr val="800080"/>
                </a:solidFill>
              </a:rPr>
              <a:t>II Timothy 3.12-17</a:t>
            </a:r>
          </a:p>
        </p:txBody>
      </p:sp>
      <p:sp>
        <p:nvSpPr>
          <p:cNvPr id="106499" name="Rectangle 3"/>
          <p:cNvSpPr>
            <a:spLocks noGrp="1" noChangeArrowheads="1"/>
          </p:cNvSpPr>
          <p:nvPr>
            <p:ph type="body" idx="1"/>
          </p:nvPr>
        </p:nvSpPr>
        <p:spPr>
          <a:xfrm>
            <a:off x="582613" y="2286000"/>
            <a:ext cx="6607175" cy="7086600"/>
          </a:xfrm>
        </p:spPr>
        <p:txBody>
          <a:bodyPr/>
          <a:lstStyle/>
          <a:p>
            <a:pPr>
              <a:lnSpc>
                <a:spcPct val="80000"/>
              </a:lnSpc>
            </a:pPr>
            <a:r>
              <a:rPr lang="en-US" sz="2600"/>
              <a:t>2Ti 3:12  Yea, and all that will live godly in Christ Jesus shall suffer persecution. </a:t>
            </a:r>
          </a:p>
          <a:p>
            <a:pPr>
              <a:lnSpc>
                <a:spcPct val="80000"/>
              </a:lnSpc>
            </a:pPr>
            <a:r>
              <a:rPr lang="en-US" sz="2600"/>
              <a:t>2Ti 3:13  But evil men and seducers shall wax worse and worse, deceiving, and being deceived. </a:t>
            </a:r>
          </a:p>
          <a:p>
            <a:pPr>
              <a:lnSpc>
                <a:spcPct val="80000"/>
              </a:lnSpc>
            </a:pPr>
            <a:r>
              <a:rPr lang="en-US" sz="2600"/>
              <a:t>2Ti 3:14  But continue thou in the things which thou hast learned and hast been assured of, knowing of whom thou hast learned </a:t>
            </a:r>
            <a:r>
              <a:rPr lang="en-US" sz="2600" i="1"/>
              <a:t>[them]</a:t>
            </a:r>
            <a:r>
              <a:rPr lang="en-US" sz="2600"/>
              <a:t>; </a:t>
            </a:r>
          </a:p>
          <a:p>
            <a:pPr>
              <a:lnSpc>
                <a:spcPct val="80000"/>
              </a:lnSpc>
            </a:pPr>
            <a:r>
              <a:rPr lang="en-US" sz="2600"/>
              <a:t>2Ti 3:15  And that from a child thou hast known the holy scriptures, which are able to make thee wise unto salvation through faith which is in Christ Jesus. </a:t>
            </a:r>
          </a:p>
          <a:p>
            <a:pPr>
              <a:lnSpc>
                <a:spcPct val="80000"/>
              </a:lnSpc>
            </a:pPr>
            <a:r>
              <a:rPr lang="en-US" sz="2600"/>
              <a:t>2Ti 3:16  All scripture </a:t>
            </a:r>
            <a:r>
              <a:rPr lang="en-US" sz="2600" i="1"/>
              <a:t>[is]</a:t>
            </a:r>
            <a:r>
              <a:rPr lang="en-US" sz="2600"/>
              <a:t> given by inspiration of God, and </a:t>
            </a:r>
            <a:r>
              <a:rPr lang="en-US" sz="2600" i="1"/>
              <a:t>[is]</a:t>
            </a:r>
            <a:r>
              <a:rPr lang="en-US" sz="2600"/>
              <a:t> profitable for doctrine, for reproof, for correction, for instruction in righteousness: </a:t>
            </a:r>
          </a:p>
          <a:p>
            <a:pPr>
              <a:lnSpc>
                <a:spcPct val="80000"/>
              </a:lnSpc>
            </a:pPr>
            <a:r>
              <a:rPr lang="en-US" sz="2600"/>
              <a:t>2Ti 3:17  That the man of God may be perfect, throughly furnished unto all good works. </a:t>
            </a:r>
          </a:p>
        </p:txBody>
      </p:sp>
      <p:sp>
        <p:nvSpPr>
          <p:cNvPr id="106500" name="Rectangle 4"/>
          <p:cNvSpPr>
            <a:spLocks noChangeArrowheads="1"/>
          </p:cNvSpPr>
          <p:nvPr/>
        </p:nvSpPr>
        <p:spPr bwMode="auto">
          <a:xfrm>
            <a:off x="609600" y="2133600"/>
            <a:ext cx="6553200" cy="7239000"/>
          </a:xfrm>
          <a:prstGeom prst="rect">
            <a:avLst/>
          </a:prstGeom>
          <a:noFill/>
          <a:ln w="9525">
            <a:solidFill>
              <a:srgbClr val="800080"/>
            </a:solidFill>
            <a:miter lim="800000"/>
            <a:headEnd/>
            <a:tailEnd/>
          </a:ln>
          <a:effectLst/>
        </p:spPr>
        <p:txBody>
          <a:bodyPr wrap="none" anchor="ctr"/>
          <a:lstStyle/>
          <a:p>
            <a:endParaRPr lang="en-US"/>
          </a:p>
        </p:txBody>
      </p:sp>
    </p:spTree>
  </p:cSld>
  <p:clrMapOvr>
    <a:masterClrMapping/>
  </p:clrMapOvr>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7090" name="Rectangle 2"/>
          <p:cNvSpPr>
            <a:spLocks noGrp="1" noChangeArrowheads="1"/>
          </p:cNvSpPr>
          <p:nvPr>
            <p:ph type="title"/>
          </p:nvPr>
        </p:nvSpPr>
        <p:spPr>
          <a:xfrm>
            <a:off x="582613" y="893763"/>
            <a:ext cx="6607175" cy="935037"/>
          </a:xfrm>
        </p:spPr>
        <p:txBody>
          <a:bodyPr/>
          <a:lstStyle/>
          <a:p>
            <a:r>
              <a:rPr lang="en-US">
                <a:solidFill>
                  <a:srgbClr val="800080"/>
                </a:solidFill>
              </a:rPr>
              <a:t>Some Offended</a:t>
            </a:r>
          </a:p>
        </p:txBody>
      </p:sp>
      <p:sp>
        <p:nvSpPr>
          <p:cNvPr id="217091" name="Rectangle 3"/>
          <p:cNvSpPr>
            <a:spLocks noGrp="1" noChangeArrowheads="1"/>
          </p:cNvSpPr>
          <p:nvPr>
            <p:ph type="body" idx="1"/>
          </p:nvPr>
        </p:nvSpPr>
        <p:spPr>
          <a:xfrm>
            <a:off x="582613" y="2362200"/>
            <a:ext cx="6607175" cy="7086600"/>
          </a:xfrm>
        </p:spPr>
        <p:txBody>
          <a:bodyPr/>
          <a:lstStyle/>
          <a:p>
            <a:pPr>
              <a:lnSpc>
                <a:spcPct val="90000"/>
              </a:lnSpc>
            </a:pPr>
            <a:r>
              <a:rPr lang="en-US" sz="2800"/>
              <a:t>Luk 7:20  When the men were come unto him, they said, John Baptist hath sent us unto thee, saying, Art thou he that should come? or look we for another? </a:t>
            </a:r>
          </a:p>
          <a:p>
            <a:pPr>
              <a:lnSpc>
                <a:spcPct val="90000"/>
              </a:lnSpc>
            </a:pPr>
            <a:r>
              <a:rPr lang="en-US" sz="2800"/>
              <a:t>Luk 7:21  And in that same hour he cured many of </a:t>
            </a:r>
            <a:r>
              <a:rPr lang="en-US" sz="2800" i="1"/>
              <a:t>[their]</a:t>
            </a:r>
            <a:r>
              <a:rPr lang="en-US" sz="2800"/>
              <a:t> infirmities and plagues, and of evil spirits; and unto many </a:t>
            </a:r>
            <a:r>
              <a:rPr lang="en-US" sz="2800" i="1"/>
              <a:t>[that were]</a:t>
            </a:r>
            <a:r>
              <a:rPr lang="en-US" sz="2800"/>
              <a:t> blind he gave sight. </a:t>
            </a:r>
          </a:p>
          <a:p>
            <a:pPr>
              <a:lnSpc>
                <a:spcPct val="90000"/>
              </a:lnSpc>
            </a:pPr>
            <a:r>
              <a:rPr lang="en-US" sz="2800"/>
              <a:t>Luk 7:22  Then Jesus answering said unto them, Go your way, and tell John what things ye have seen and heard; how that the blind see, the lame walk, the lepers are cleansed, the deaf hear, the dead are raised, to the poor the gospel is preached. </a:t>
            </a:r>
          </a:p>
          <a:p>
            <a:pPr>
              <a:lnSpc>
                <a:spcPct val="90000"/>
              </a:lnSpc>
            </a:pPr>
            <a:r>
              <a:rPr lang="en-US" sz="2800"/>
              <a:t>Luk 7:23  And blessed is </a:t>
            </a:r>
            <a:r>
              <a:rPr lang="en-US" sz="2800" i="1"/>
              <a:t>[he]</a:t>
            </a:r>
            <a:r>
              <a:rPr lang="en-US" sz="2800"/>
              <a:t>, whosoever shall not be offended in me. </a:t>
            </a:r>
          </a:p>
        </p:txBody>
      </p:sp>
    </p:spTree>
  </p:cSld>
  <p:clrMapOvr>
    <a:masterClrMapping/>
  </p:clrMapOvr>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8114" name="Rectangle 2"/>
          <p:cNvSpPr>
            <a:spLocks noGrp="1" noChangeArrowheads="1"/>
          </p:cNvSpPr>
          <p:nvPr>
            <p:ph type="title"/>
          </p:nvPr>
        </p:nvSpPr>
        <p:spPr>
          <a:xfrm>
            <a:off x="609600" y="457200"/>
            <a:ext cx="6607175" cy="782638"/>
          </a:xfrm>
        </p:spPr>
        <p:txBody>
          <a:bodyPr/>
          <a:lstStyle/>
          <a:p>
            <a:r>
              <a:rPr lang="en-US" sz="4500">
                <a:solidFill>
                  <a:srgbClr val="800080"/>
                </a:solidFill>
              </a:rPr>
              <a:t>Offended by the Gospel</a:t>
            </a:r>
          </a:p>
        </p:txBody>
      </p:sp>
      <p:sp>
        <p:nvSpPr>
          <p:cNvPr id="218115" name="Rectangle 3"/>
          <p:cNvSpPr>
            <a:spLocks noGrp="1" noChangeArrowheads="1"/>
          </p:cNvSpPr>
          <p:nvPr>
            <p:ph type="body" idx="1"/>
          </p:nvPr>
        </p:nvSpPr>
        <p:spPr>
          <a:xfrm>
            <a:off x="582613" y="1371600"/>
            <a:ext cx="6607175" cy="8153400"/>
          </a:xfrm>
        </p:spPr>
        <p:txBody>
          <a:bodyPr/>
          <a:lstStyle/>
          <a:p>
            <a:pPr>
              <a:lnSpc>
                <a:spcPct val="80000"/>
              </a:lnSpc>
            </a:pPr>
            <a:r>
              <a:rPr lang="en-US" sz="1800"/>
              <a:t>Joh 6:53  Then Jesus said unto them, Verily, verily, I say unto you, Except ye eat the flesh of the Son of man, and drink his blood, ye have no life in you. </a:t>
            </a:r>
          </a:p>
          <a:p>
            <a:pPr>
              <a:lnSpc>
                <a:spcPct val="80000"/>
              </a:lnSpc>
            </a:pPr>
            <a:r>
              <a:rPr lang="en-US" sz="1800"/>
              <a:t>Joh 6:54  Whoso eateth my flesh, and drinketh my blood, hath eternal life; and I will raise him up at the last day. </a:t>
            </a:r>
          </a:p>
          <a:p>
            <a:pPr>
              <a:lnSpc>
                <a:spcPct val="80000"/>
              </a:lnSpc>
            </a:pPr>
            <a:r>
              <a:rPr lang="en-US" sz="1800"/>
              <a:t>Joh 6:55  For my flesh is meat indeed, and my blood is drink indeed. </a:t>
            </a:r>
          </a:p>
          <a:p>
            <a:pPr>
              <a:lnSpc>
                <a:spcPct val="80000"/>
              </a:lnSpc>
            </a:pPr>
            <a:r>
              <a:rPr lang="en-US" sz="1800"/>
              <a:t>Joh 6:56  He that eateth my flesh, and drinketh my blood, dwelleth in me, and I in him. </a:t>
            </a:r>
          </a:p>
          <a:p>
            <a:pPr>
              <a:lnSpc>
                <a:spcPct val="80000"/>
              </a:lnSpc>
            </a:pPr>
            <a:r>
              <a:rPr lang="en-US" sz="1800"/>
              <a:t>Joh 6:57  As the living Father hath sent me, and I live by the Father: so he that eateth me, even he shall live by me. </a:t>
            </a:r>
          </a:p>
          <a:p>
            <a:pPr>
              <a:lnSpc>
                <a:spcPct val="80000"/>
              </a:lnSpc>
            </a:pPr>
            <a:r>
              <a:rPr lang="en-US" sz="1800"/>
              <a:t>Joh 6:58  This is that bread which came down from heaven: not as your fathers did eat manna, and are dead: he that eateth of this bread shall live for ever. </a:t>
            </a:r>
          </a:p>
          <a:p>
            <a:pPr>
              <a:lnSpc>
                <a:spcPct val="80000"/>
              </a:lnSpc>
            </a:pPr>
            <a:r>
              <a:rPr lang="en-US" sz="1800"/>
              <a:t>Joh 6:59  These things said he in the synagogue, as he taught in Capernaum. </a:t>
            </a:r>
          </a:p>
          <a:p>
            <a:pPr>
              <a:lnSpc>
                <a:spcPct val="80000"/>
              </a:lnSpc>
            </a:pPr>
            <a:r>
              <a:rPr lang="en-US" sz="1800"/>
              <a:t>Joh 6:60  Many therefore of his disciples, when they had heard </a:t>
            </a:r>
            <a:r>
              <a:rPr lang="en-US" sz="1800" i="1"/>
              <a:t>[this]</a:t>
            </a:r>
            <a:r>
              <a:rPr lang="en-US" sz="1800"/>
              <a:t>, said, This is an hard saying; who can hear it? </a:t>
            </a:r>
          </a:p>
          <a:p>
            <a:pPr>
              <a:lnSpc>
                <a:spcPct val="80000"/>
              </a:lnSpc>
            </a:pPr>
            <a:r>
              <a:rPr lang="en-US" sz="1800"/>
              <a:t>Joh 6:61  When Jesus knew in himself that his disciples murmured at it, he said unto them, Doth this offend you? </a:t>
            </a:r>
          </a:p>
          <a:p>
            <a:pPr>
              <a:lnSpc>
                <a:spcPct val="80000"/>
              </a:lnSpc>
            </a:pPr>
            <a:r>
              <a:rPr lang="en-US" sz="1800"/>
              <a:t>Joh 6:62  </a:t>
            </a:r>
            <a:r>
              <a:rPr lang="en-US" sz="1800" i="1"/>
              <a:t>[What]</a:t>
            </a:r>
            <a:r>
              <a:rPr lang="en-US" sz="1800"/>
              <a:t> and if ye shall see the Son of man ascend up where he was before? </a:t>
            </a:r>
          </a:p>
          <a:p>
            <a:pPr>
              <a:lnSpc>
                <a:spcPct val="80000"/>
              </a:lnSpc>
            </a:pPr>
            <a:r>
              <a:rPr lang="en-US" sz="1800" b="1"/>
              <a:t>Joh 6:63</a:t>
            </a:r>
            <a:r>
              <a:rPr lang="en-US" sz="1800"/>
              <a:t>  It is the spirit that quickeneth; the flesh profiteth nothing: the words that I speak unto you, </a:t>
            </a:r>
            <a:r>
              <a:rPr lang="en-US" sz="1800" i="1"/>
              <a:t>[they]</a:t>
            </a:r>
            <a:r>
              <a:rPr lang="en-US" sz="1800"/>
              <a:t> are spirit, and </a:t>
            </a:r>
            <a:r>
              <a:rPr lang="en-US" sz="1800" i="1"/>
              <a:t>[they]</a:t>
            </a:r>
            <a:r>
              <a:rPr lang="en-US" sz="1800"/>
              <a:t> are life. </a:t>
            </a:r>
          </a:p>
          <a:p>
            <a:pPr>
              <a:lnSpc>
                <a:spcPct val="80000"/>
              </a:lnSpc>
            </a:pPr>
            <a:r>
              <a:rPr lang="en-US" sz="1800"/>
              <a:t>Joh 6:64  But there are some of you that believe not. For Jesus knew from the beginning who they were that believed not, and who should betray him. </a:t>
            </a:r>
          </a:p>
          <a:p>
            <a:pPr>
              <a:lnSpc>
                <a:spcPct val="80000"/>
              </a:lnSpc>
            </a:pPr>
            <a:r>
              <a:rPr lang="en-US" sz="1800"/>
              <a:t>Joh 6:65  And he said, Therefore said I unto you, that no man can come unto me, except it were given unto him of my Father. </a:t>
            </a:r>
          </a:p>
          <a:p>
            <a:pPr>
              <a:lnSpc>
                <a:spcPct val="80000"/>
              </a:lnSpc>
            </a:pPr>
            <a:r>
              <a:rPr lang="en-US" sz="1800"/>
              <a:t>Joh 6:66  From that </a:t>
            </a:r>
            <a:r>
              <a:rPr lang="en-US" sz="1800" i="1"/>
              <a:t>[time]</a:t>
            </a:r>
            <a:r>
              <a:rPr lang="en-US" sz="1800"/>
              <a:t> many of his disciples went back, and walked no more with him. </a:t>
            </a:r>
          </a:p>
          <a:p>
            <a:pPr>
              <a:lnSpc>
                <a:spcPct val="80000"/>
              </a:lnSpc>
            </a:pPr>
            <a:r>
              <a:rPr lang="en-US" sz="1800"/>
              <a:t>Joh 6:67  Then said Jesus unto the twelve, Will ye also go away?</a:t>
            </a:r>
          </a:p>
        </p:txBody>
      </p:sp>
    </p:spTree>
  </p:cSld>
  <p:clrMapOvr>
    <a:masterClrMapping/>
  </p:clrMapOvr>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p:nvPr>
        </p:nvSpPr>
        <p:spPr>
          <a:xfrm>
            <a:off x="609600" y="533400"/>
            <a:ext cx="6607175" cy="3048000"/>
          </a:xfrm>
        </p:spPr>
        <p:txBody>
          <a:bodyPr/>
          <a:lstStyle/>
          <a:p>
            <a:r>
              <a:rPr lang="en-US" sz="4500">
                <a:solidFill>
                  <a:srgbClr val="0000CC"/>
                </a:solidFill>
              </a:rPr>
              <a:t>Praying:</a:t>
            </a:r>
            <a:br>
              <a:rPr lang="en-US" sz="4500">
                <a:solidFill>
                  <a:srgbClr val="0000CC"/>
                </a:solidFill>
              </a:rPr>
            </a:br>
            <a:r>
              <a:rPr lang="en-US" sz="4500">
                <a:solidFill>
                  <a:srgbClr val="0000CC"/>
                </a:solidFill>
              </a:rPr>
              <a:t>Listening</a:t>
            </a:r>
            <a:br>
              <a:rPr lang="en-US" sz="4500">
                <a:solidFill>
                  <a:srgbClr val="0000CC"/>
                </a:solidFill>
              </a:rPr>
            </a:br>
            <a:r>
              <a:rPr lang="en-US" sz="4500">
                <a:solidFill>
                  <a:srgbClr val="0000CC"/>
                </a:solidFill>
              </a:rPr>
              <a:t>to the </a:t>
            </a:r>
            <a:br>
              <a:rPr lang="en-US" sz="4500">
                <a:solidFill>
                  <a:srgbClr val="0000CC"/>
                </a:solidFill>
              </a:rPr>
            </a:br>
            <a:r>
              <a:rPr lang="en-US" sz="4500">
                <a:solidFill>
                  <a:srgbClr val="0000CC"/>
                </a:solidFill>
              </a:rPr>
              <a:t>Still Small Voice</a:t>
            </a:r>
          </a:p>
        </p:txBody>
      </p:sp>
      <p:sp>
        <p:nvSpPr>
          <p:cNvPr id="55299" name="Rectangle 3"/>
          <p:cNvSpPr>
            <a:spLocks noGrp="1" noChangeArrowheads="1"/>
          </p:cNvSpPr>
          <p:nvPr>
            <p:ph type="body" idx="1"/>
          </p:nvPr>
        </p:nvSpPr>
        <p:spPr>
          <a:xfrm>
            <a:off x="582613" y="4419600"/>
            <a:ext cx="6607175" cy="4521200"/>
          </a:xfrm>
        </p:spPr>
        <p:txBody>
          <a:bodyPr/>
          <a:lstStyle/>
          <a:p>
            <a:pPr algn="ctr">
              <a:buFontTx/>
              <a:buNone/>
            </a:pPr>
            <a:r>
              <a:rPr lang="en-US" i="1">
                <a:solidFill>
                  <a:srgbClr val="800080"/>
                </a:solidFill>
              </a:rPr>
              <a:t>***</a:t>
            </a:r>
          </a:p>
        </p:txBody>
      </p:sp>
    </p:spTree>
  </p:cSld>
  <p:clrMapOvr>
    <a:masterClrMapping/>
  </p:clrMapOvr>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138" name="Rectangle 2"/>
          <p:cNvSpPr>
            <a:spLocks noGrp="1" noChangeArrowheads="1"/>
          </p:cNvSpPr>
          <p:nvPr>
            <p:ph type="title"/>
          </p:nvPr>
        </p:nvSpPr>
        <p:spPr>
          <a:xfrm>
            <a:off x="609600" y="381000"/>
            <a:ext cx="6607175" cy="706438"/>
          </a:xfrm>
        </p:spPr>
        <p:txBody>
          <a:bodyPr/>
          <a:lstStyle/>
          <a:p>
            <a:r>
              <a:rPr lang="en-US" sz="4500">
                <a:solidFill>
                  <a:srgbClr val="800080"/>
                </a:solidFill>
              </a:rPr>
              <a:t>Still Small Voice</a:t>
            </a:r>
          </a:p>
        </p:txBody>
      </p:sp>
      <p:sp>
        <p:nvSpPr>
          <p:cNvPr id="219139" name="Rectangle 3"/>
          <p:cNvSpPr>
            <a:spLocks noGrp="1" noChangeArrowheads="1"/>
          </p:cNvSpPr>
          <p:nvPr>
            <p:ph type="body" idx="1"/>
          </p:nvPr>
        </p:nvSpPr>
        <p:spPr>
          <a:xfrm>
            <a:off x="582613" y="1371600"/>
            <a:ext cx="6607175" cy="8077200"/>
          </a:xfrm>
        </p:spPr>
        <p:txBody>
          <a:bodyPr/>
          <a:lstStyle/>
          <a:p>
            <a:pPr>
              <a:lnSpc>
                <a:spcPct val="80000"/>
              </a:lnSpc>
            </a:pPr>
            <a:r>
              <a:rPr lang="en-US" sz="2100"/>
              <a:t>1Ki 19:7  And the angel of the LORD came again the second time, and touched him, and said, Arise </a:t>
            </a:r>
            <a:r>
              <a:rPr lang="en-US" sz="2100" i="1"/>
              <a:t>[and]</a:t>
            </a:r>
            <a:r>
              <a:rPr lang="en-US" sz="2100"/>
              <a:t> eat; because the journey </a:t>
            </a:r>
            <a:r>
              <a:rPr lang="en-US" sz="2100" i="1"/>
              <a:t>[is]</a:t>
            </a:r>
            <a:r>
              <a:rPr lang="en-US" sz="2100"/>
              <a:t> too great for thee. </a:t>
            </a:r>
          </a:p>
          <a:p>
            <a:pPr>
              <a:lnSpc>
                <a:spcPct val="80000"/>
              </a:lnSpc>
            </a:pPr>
            <a:r>
              <a:rPr lang="en-US" sz="2100"/>
              <a:t>1Ki 19:8  And he arose, and did eat and drink, and went in the strength of that meat forty days and forty nights unto Horeb the mount of God. </a:t>
            </a:r>
          </a:p>
          <a:p>
            <a:pPr>
              <a:lnSpc>
                <a:spcPct val="80000"/>
              </a:lnSpc>
            </a:pPr>
            <a:r>
              <a:rPr lang="en-US" sz="2100"/>
              <a:t>1Ki 19:9  And he came thither unto a cave, and lodged there; and, behold, the word of the LORD </a:t>
            </a:r>
            <a:r>
              <a:rPr lang="en-US" sz="2100" i="1"/>
              <a:t>[came]</a:t>
            </a:r>
            <a:r>
              <a:rPr lang="en-US" sz="2100"/>
              <a:t> to him, and he said unto him, What doest thou here, Elijah? </a:t>
            </a:r>
          </a:p>
          <a:p>
            <a:pPr>
              <a:lnSpc>
                <a:spcPct val="80000"/>
              </a:lnSpc>
            </a:pPr>
            <a:r>
              <a:rPr lang="en-US" sz="2100"/>
              <a:t>1Ki 19:10  And he said, I have been very jealous for the LORD God of hosts: for the children of Israel have forsaken thy covenant, thrown down thine altars, and slain thy prophets with the sword; and I, </a:t>
            </a:r>
            <a:r>
              <a:rPr lang="en-US" sz="2100" i="1"/>
              <a:t>[even]</a:t>
            </a:r>
            <a:r>
              <a:rPr lang="en-US" sz="2100"/>
              <a:t> I only, am left; and they seek my life, to take it away. </a:t>
            </a:r>
          </a:p>
          <a:p>
            <a:pPr>
              <a:lnSpc>
                <a:spcPct val="80000"/>
              </a:lnSpc>
            </a:pPr>
            <a:r>
              <a:rPr lang="en-US" sz="2100"/>
              <a:t>1Ki 19:11  And he said, Go forth, and stand upon the mount before the LORD. And, behold, the LORD passed by, and a great and strong wind rent the mountains, and brake in pieces the rocks before the LORD; </a:t>
            </a:r>
            <a:r>
              <a:rPr lang="en-US" sz="2100" i="1"/>
              <a:t>[but]</a:t>
            </a:r>
            <a:r>
              <a:rPr lang="en-US" sz="2100"/>
              <a:t> the LORD </a:t>
            </a:r>
            <a:r>
              <a:rPr lang="en-US" sz="2100" i="1"/>
              <a:t>[was]</a:t>
            </a:r>
            <a:r>
              <a:rPr lang="en-US" sz="2100"/>
              <a:t> not in the wind: and after the wind an earthquake; </a:t>
            </a:r>
            <a:r>
              <a:rPr lang="en-US" sz="2100" i="1"/>
              <a:t>[but]</a:t>
            </a:r>
            <a:r>
              <a:rPr lang="en-US" sz="2100"/>
              <a:t> the LORD </a:t>
            </a:r>
            <a:r>
              <a:rPr lang="en-US" sz="2100" i="1"/>
              <a:t>[was]</a:t>
            </a:r>
            <a:r>
              <a:rPr lang="en-US" sz="2100"/>
              <a:t> not in the earthquake: </a:t>
            </a:r>
          </a:p>
          <a:p>
            <a:pPr>
              <a:lnSpc>
                <a:spcPct val="80000"/>
              </a:lnSpc>
            </a:pPr>
            <a:r>
              <a:rPr lang="en-US" sz="2100"/>
              <a:t>1Ki 19:12  And after the earthquake a fire; </a:t>
            </a:r>
            <a:r>
              <a:rPr lang="en-US" sz="2100" i="1"/>
              <a:t>[but]</a:t>
            </a:r>
            <a:r>
              <a:rPr lang="en-US" sz="2100"/>
              <a:t> the LORD </a:t>
            </a:r>
            <a:r>
              <a:rPr lang="en-US" sz="2100" i="1"/>
              <a:t>[was]</a:t>
            </a:r>
            <a:r>
              <a:rPr lang="en-US" sz="2100"/>
              <a:t> not in the fire: and after the fire a still small voice. </a:t>
            </a:r>
          </a:p>
          <a:p>
            <a:pPr>
              <a:lnSpc>
                <a:spcPct val="80000"/>
              </a:lnSpc>
            </a:pPr>
            <a:r>
              <a:rPr lang="en-US" sz="2100"/>
              <a:t>1Ki 19:13  And it was </a:t>
            </a:r>
            <a:r>
              <a:rPr lang="en-US" sz="2100" i="1"/>
              <a:t>[so]</a:t>
            </a:r>
            <a:r>
              <a:rPr lang="en-US" sz="2100"/>
              <a:t>, when Elijah heard </a:t>
            </a:r>
            <a:r>
              <a:rPr lang="en-US" sz="2100" i="1"/>
              <a:t>[it]</a:t>
            </a:r>
            <a:r>
              <a:rPr lang="en-US" sz="2100"/>
              <a:t>, that he wrapped his face in his mantle, and went out, and stood in the entering in of the cave. And, behold, </a:t>
            </a:r>
            <a:r>
              <a:rPr lang="en-US" sz="2100" i="1"/>
              <a:t>[there came]</a:t>
            </a:r>
            <a:r>
              <a:rPr lang="en-US" sz="2100"/>
              <a:t> a voice unto him, and said, What doest thou here, Elijah? </a:t>
            </a:r>
          </a:p>
        </p:txBody>
      </p:sp>
    </p:spTree>
  </p:cSld>
  <p:clrMapOvr>
    <a:masterClrMapping/>
  </p:clrMapOvr>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2" name="Rectangle 2"/>
          <p:cNvSpPr>
            <a:spLocks noGrp="1" noChangeArrowheads="1"/>
          </p:cNvSpPr>
          <p:nvPr>
            <p:ph type="title"/>
          </p:nvPr>
        </p:nvSpPr>
        <p:spPr>
          <a:xfrm>
            <a:off x="533400" y="457200"/>
            <a:ext cx="6607175" cy="1295400"/>
          </a:xfrm>
        </p:spPr>
        <p:txBody>
          <a:bodyPr/>
          <a:lstStyle/>
          <a:p>
            <a:r>
              <a:rPr lang="en-US" sz="4500">
                <a:solidFill>
                  <a:srgbClr val="800080"/>
                </a:solidFill>
              </a:rPr>
              <a:t>God Speaks While </a:t>
            </a:r>
            <a:br>
              <a:rPr lang="en-US" sz="4500">
                <a:solidFill>
                  <a:srgbClr val="800080"/>
                </a:solidFill>
              </a:rPr>
            </a:br>
            <a:r>
              <a:rPr lang="en-US" sz="4500">
                <a:solidFill>
                  <a:srgbClr val="800080"/>
                </a:solidFill>
              </a:rPr>
              <a:t>We Are Asleep</a:t>
            </a:r>
          </a:p>
        </p:txBody>
      </p:sp>
      <p:sp>
        <p:nvSpPr>
          <p:cNvPr id="220163" name="Rectangle 3"/>
          <p:cNvSpPr>
            <a:spLocks noGrp="1" noChangeArrowheads="1"/>
          </p:cNvSpPr>
          <p:nvPr>
            <p:ph type="body" idx="1"/>
          </p:nvPr>
        </p:nvSpPr>
        <p:spPr>
          <a:xfrm>
            <a:off x="609600" y="1981200"/>
            <a:ext cx="6607175" cy="7543800"/>
          </a:xfrm>
        </p:spPr>
        <p:txBody>
          <a:bodyPr/>
          <a:lstStyle/>
          <a:p>
            <a:pPr>
              <a:lnSpc>
                <a:spcPct val="80000"/>
              </a:lnSpc>
            </a:pPr>
            <a:r>
              <a:rPr lang="en-US" sz="1800" b="1"/>
              <a:t>1Sa 3:1</a:t>
            </a:r>
            <a:r>
              <a:rPr lang="en-US" sz="1800"/>
              <a:t>  And the child Samuel ministered unto the LORD before Eli. And the word of the LORD was precious in those days; </a:t>
            </a:r>
            <a:r>
              <a:rPr lang="en-US" sz="1800" i="1"/>
              <a:t>[there was]</a:t>
            </a:r>
            <a:r>
              <a:rPr lang="en-US" sz="1800"/>
              <a:t> no open vision. </a:t>
            </a:r>
          </a:p>
          <a:p>
            <a:pPr>
              <a:lnSpc>
                <a:spcPct val="80000"/>
              </a:lnSpc>
            </a:pPr>
            <a:r>
              <a:rPr lang="en-US" sz="1800"/>
              <a:t>1Sa 3:2  And it came to pass at that time, when Eli </a:t>
            </a:r>
            <a:r>
              <a:rPr lang="en-US" sz="1800" i="1"/>
              <a:t>[was]</a:t>
            </a:r>
            <a:r>
              <a:rPr lang="en-US" sz="1800"/>
              <a:t> laid down in his place, and his eyes began to wax dim, </a:t>
            </a:r>
            <a:r>
              <a:rPr lang="en-US" sz="1800" i="1"/>
              <a:t>[that]</a:t>
            </a:r>
            <a:r>
              <a:rPr lang="en-US" sz="1800"/>
              <a:t> he could not see; </a:t>
            </a:r>
          </a:p>
          <a:p>
            <a:pPr>
              <a:lnSpc>
                <a:spcPct val="80000"/>
              </a:lnSpc>
            </a:pPr>
            <a:r>
              <a:rPr lang="en-US" sz="1800"/>
              <a:t>1Sa 3:3  And ere the lamp of God went out in the temple of the LORD, where the ark of God </a:t>
            </a:r>
            <a:r>
              <a:rPr lang="en-US" sz="1800" i="1"/>
              <a:t>[was]</a:t>
            </a:r>
            <a:r>
              <a:rPr lang="en-US" sz="1800"/>
              <a:t>, and Samuel was laid down </a:t>
            </a:r>
            <a:r>
              <a:rPr lang="en-US" sz="1800" i="1"/>
              <a:t>[to sleep]</a:t>
            </a:r>
            <a:r>
              <a:rPr lang="en-US" sz="1800"/>
              <a:t>; </a:t>
            </a:r>
          </a:p>
          <a:p>
            <a:pPr>
              <a:lnSpc>
                <a:spcPct val="80000"/>
              </a:lnSpc>
            </a:pPr>
            <a:r>
              <a:rPr lang="en-US" sz="1800"/>
              <a:t>1Sa 3:4  That the LORD called Samuel: and he answered, Here </a:t>
            </a:r>
            <a:r>
              <a:rPr lang="en-US" sz="1800" i="1"/>
              <a:t>[am]</a:t>
            </a:r>
            <a:r>
              <a:rPr lang="en-US" sz="1800"/>
              <a:t> I. </a:t>
            </a:r>
          </a:p>
          <a:p>
            <a:pPr>
              <a:lnSpc>
                <a:spcPct val="80000"/>
              </a:lnSpc>
            </a:pPr>
            <a:r>
              <a:rPr lang="en-US" sz="1800"/>
              <a:t>1Sa 3:5  And he ran unto Eli, and said, Here </a:t>
            </a:r>
            <a:r>
              <a:rPr lang="en-US" sz="1800" i="1"/>
              <a:t>[am]</a:t>
            </a:r>
            <a:r>
              <a:rPr lang="en-US" sz="1800"/>
              <a:t> I; for thou calledst me. And he said, I called not; lie down again. And he went and lay down. </a:t>
            </a:r>
          </a:p>
          <a:p>
            <a:pPr>
              <a:lnSpc>
                <a:spcPct val="80000"/>
              </a:lnSpc>
            </a:pPr>
            <a:r>
              <a:rPr lang="en-US" sz="1800"/>
              <a:t>1Sa 3:6  And the LORD called yet again, Samuel. And Samuel arose and went to Eli, and said, Here </a:t>
            </a:r>
            <a:r>
              <a:rPr lang="en-US" sz="1800" i="1"/>
              <a:t>[am]</a:t>
            </a:r>
            <a:r>
              <a:rPr lang="en-US" sz="1800"/>
              <a:t> I; for thou didst call me. And he answered, I called not, my son; lie down again. </a:t>
            </a:r>
          </a:p>
          <a:p>
            <a:pPr>
              <a:lnSpc>
                <a:spcPct val="80000"/>
              </a:lnSpc>
            </a:pPr>
            <a:r>
              <a:rPr lang="en-US" sz="1800"/>
              <a:t>1Sa 3:7  Now Samuel did not yet know the LORD, neither was the word of the LORD yet revealed unto him. </a:t>
            </a:r>
          </a:p>
          <a:p>
            <a:pPr>
              <a:lnSpc>
                <a:spcPct val="80000"/>
              </a:lnSpc>
            </a:pPr>
            <a:r>
              <a:rPr lang="en-US" sz="1800"/>
              <a:t>1Sa 3:8  And the LORD called Samuel again the third time. And he arose and went to Eli, and said, Here </a:t>
            </a:r>
            <a:r>
              <a:rPr lang="en-US" sz="1800" i="1"/>
              <a:t>[am]</a:t>
            </a:r>
            <a:r>
              <a:rPr lang="en-US" sz="1800"/>
              <a:t> I; for thou didst call me. And Eli perceived that the LORD had called the child. </a:t>
            </a:r>
          </a:p>
          <a:p>
            <a:pPr>
              <a:lnSpc>
                <a:spcPct val="80000"/>
              </a:lnSpc>
            </a:pPr>
            <a:r>
              <a:rPr lang="en-US" sz="1800"/>
              <a:t>1Sa 3:9  Therefore Eli said unto Samuel, Go, lie down: and it shall be, if he call thee, that thou shalt say, Speak, LORD; for thy servant heareth. So Samuel went and lay down in his place. </a:t>
            </a:r>
          </a:p>
          <a:p>
            <a:pPr>
              <a:lnSpc>
                <a:spcPct val="80000"/>
              </a:lnSpc>
            </a:pPr>
            <a:r>
              <a:rPr lang="en-US" sz="1800"/>
              <a:t>1Sa 3:10  And the LORD came, and stood, and called as at other times, Samuel, Samuel. Then Samuel answered, Speak; for thy servant heareth. </a:t>
            </a:r>
          </a:p>
          <a:p>
            <a:pPr>
              <a:lnSpc>
                <a:spcPct val="80000"/>
              </a:lnSpc>
            </a:pPr>
            <a:r>
              <a:rPr lang="en-US" sz="1800"/>
              <a:t>1Sa 3:11  And the LORD said to Samuel, Behold, I will do a thing in Israel, at which both the ears of every one that heareth it shall tingle. </a:t>
            </a:r>
          </a:p>
        </p:txBody>
      </p:sp>
    </p:spTree>
  </p:cSld>
  <p:clrMapOvr>
    <a:masterClrMapping/>
  </p:clrMapOvr>
</p:sld>
</file>

<file path=ppt/slides/slide1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4130" name="Rectangle 2"/>
          <p:cNvSpPr>
            <a:spLocks noGrp="1" noChangeArrowheads="1"/>
          </p:cNvSpPr>
          <p:nvPr>
            <p:ph type="title"/>
          </p:nvPr>
        </p:nvSpPr>
        <p:spPr>
          <a:xfrm>
            <a:off x="228600" y="893763"/>
            <a:ext cx="7239000" cy="6040437"/>
          </a:xfrm>
        </p:spPr>
        <p:txBody>
          <a:bodyPr/>
          <a:lstStyle/>
          <a:p>
            <a:pPr>
              <a:lnSpc>
                <a:spcPct val="150000"/>
              </a:lnSpc>
            </a:pPr>
            <a:r>
              <a:rPr lang="en-US" sz="6000">
                <a:solidFill>
                  <a:schemeClr val="accent1"/>
                </a:solidFill>
              </a:rPr>
              <a:t>While we are asleep, God is fighting</a:t>
            </a:r>
            <a:br>
              <a:rPr lang="en-US" sz="6000">
                <a:solidFill>
                  <a:schemeClr val="accent1"/>
                </a:solidFill>
              </a:rPr>
            </a:br>
            <a:r>
              <a:rPr lang="en-US" sz="6000">
                <a:solidFill>
                  <a:schemeClr val="accent1"/>
                </a:solidFill>
              </a:rPr>
              <a:t>on our behalf.</a:t>
            </a:r>
            <a:r>
              <a:rPr lang="en-US">
                <a:solidFill>
                  <a:schemeClr val="accent1"/>
                </a:solidFill>
              </a:rPr>
              <a:t/>
            </a:r>
            <a:br>
              <a:rPr lang="en-US">
                <a:solidFill>
                  <a:schemeClr val="accent1"/>
                </a:solidFill>
              </a:rPr>
            </a:br>
            <a:endParaRPr lang="en-US">
              <a:solidFill>
                <a:schemeClr val="accent1"/>
              </a:solidFill>
            </a:endParaRPr>
          </a:p>
        </p:txBody>
      </p:sp>
      <p:sp>
        <p:nvSpPr>
          <p:cNvPr id="304131" name="Rectangle 3"/>
          <p:cNvSpPr>
            <a:spLocks noGrp="1" noChangeArrowheads="1"/>
          </p:cNvSpPr>
          <p:nvPr>
            <p:ph type="body" idx="1"/>
          </p:nvPr>
        </p:nvSpPr>
        <p:spPr>
          <a:xfrm>
            <a:off x="582613" y="8382000"/>
            <a:ext cx="6607175" cy="558800"/>
          </a:xfrm>
        </p:spPr>
        <p:txBody>
          <a:bodyPr/>
          <a:lstStyle/>
          <a:p>
            <a:pPr algn="r">
              <a:lnSpc>
                <a:spcPct val="80000"/>
              </a:lnSpc>
            </a:pPr>
            <a:r>
              <a:rPr lang="en-US" sz="1800">
                <a:solidFill>
                  <a:schemeClr val="accent1"/>
                </a:solidFill>
              </a:rPr>
              <a:t>Mrs. Perlant Der-Garabedian</a:t>
            </a:r>
            <a:br>
              <a:rPr lang="en-US" sz="1800">
                <a:solidFill>
                  <a:schemeClr val="accent1"/>
                </a:solidFill>
              </a:rPr>
            </a:br>
            <a:endParaRPr lang="en-US" sz="1800">
              <a:solidFill>
                <a:schemeClr val="accent1"/>
              </a:solidFill>
            </a:endParaRPr>
          </a:p>
        </p:txBody>
      </p:sp>
    </p:spTree>
  </p:cSld>
  <p:clrMapOvr>
    <a:masterClrMapping/>
  </p:clrMapOvr>
</p:sld>
</file>

<file path=ppt/slides/slide1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7506" name="Rectangle 2"/>
          <p:cNvSpPr>
            <a:spLocks noGrp="1" noChangeArrowheads="1"/>
          </p:cNvSpPr>
          <p:nvPr>
            <p:ph type="title"/>
          </p:nvPr>
        </p:nvSpPr>
        <p:spPr>
          <a:xfrm>
            <a:off x="582613" y="893763"/>
            <a:ext cx="6607175" cy="630237"/>
          </a:xfrm>
        </p:spPr>
        <p:txBody>
          <a:bodyPr/>
          <a:lstStyle/>
          <a:p>
            <a:r>
              <a:rPr lang="en-US" sz="4500">
                <a:solidFill>
                  <a:srgbClr val="800080"/>
                </a:solidFill>
              </a:rPr>
              <a:t>Stand in Awe</a:t>
            </a:r>
          </a:p>
        </p:txBody>
      </p:sp>
      <p:sp>
        <p:nvSpPr>
          <p:cNvPr id="277507" name="Rectangle 3"/>
          <p:cNvSpPr>
            <a:spLocks noGrp="1" noChangeArrowheads="1"/>
          </p:cNvSpPr>
          <p:nvPr>
            <p:ph type="body" idx="1"/>
          </p:nvPr>
        </p:nvSpPr>
        <p:spPr>
          <a:xfrm>
            <a:off x="582613" y="2209800"/>
            <a:ext cx="6607175" cy="6731000"/>
          </a:xfrm>
        </p:spPr>
        <p:txBody>
          <a:bodyPr/>
          <a:lstStyle/>
          <a:p>
            <a:pPr>
              <a:lnSpc>
                <a:spcPct val="80000"/>
              </a:lnSpc>
            </a:pPr>
            <a:r>
              <a:rPr lang="en-US" sz="2600" b="1"/>
              <a:t>Psa 4:1</a:t>
            </a:r>
            <a:r>
              <a:rPr lang="en-US" sz="2600"/>
              <a:t>  &lt;To the chief Musician on Neginoth, A Psalm of David.&gt; Hear me when I call, O God of my righteousness: thou hast enlarged me </a:t>
            </a:r>
            <a:r>
              <a:rPr lang="en-US" sz="2600" i="1"/>
              <a:t>[when I was]</a:t>
            </a:r>
            <a:r>
              <a:rPr lang="en-US" sz="2600"/>
              <a:t> in distress; have mercy upon me, and hear my prayer. </a:t>
            </a:r>
          </a:p>
          <a:p>
            <a:pPr>
              <a:lnSpc>
                <a:spcPct val="80000"/>
              </a:lnSpc>
            </a:pPr>
            <a:r>
              <a:rPr lang="en-US" sz="2600"/>
              <a:t>Psa 4:2  O ye sons of men, how long </a:t>
            </a:r>
            <a:r>
              <a:rPr lang="en-US" sz="2600" i="1"/>
              <a:t>[will ye turn]</a:t>
            </a:r>
            <a:r>
              <a:rPr lang="en-US" sz="2600"/>
              <a:t> my glory into shame? </a:t>
            </a:r>
            <a:r>
              <a:rPr lang="en-US" sz="2600" i="1"/>
              <a:t>[how long]</a:t>
            </a:r>
            <a:r>
              <a:rPr lang="en-US" sz="2600"/>
              <a:t> will ye love vanity, </a:t>
            </a:r>
            <a:r>
              <a:rPr lang="en-US" sz="2600" i="1"/>
              <a:t>[and]</a:t>
            </a:r>
            <a:r>
              <a:rPr lang="en-US" sz="2600"/>
              <a:t> seek after leasing? Selah. </a:t>
            </a:r>
          </a:p>
          <a:p>
            <a:pPr>
              <a:lnSpc>
                <a:spcPct val="80000"/>
              </a:lnSpc>
            </a:pPr>
            <a:r>
              <a:rPr lang="en-US" sz="2600"/>
              <a:t>Psa 4:3  But know that the LORD hath set apart him that is godly for himself: the LORD will hear when I call unto him. </a:t>
            </a:r>
          </a:p>
          <a:p>
            <a:pPr>
              <a:lnSpc>
                <a:spcPct val="80000"/>
              </a:lnSpc>
            </a:pPr>
            <a:r>
              <a:rPr lang="en-US" sz="2600"/>
              <a:t>Psa 4:4  Stand in awe, and sin not: commune with your own heart upon your bed, and be still. Selah. </a:t>
            </a:r>
          </a:p>
          <a:p>
            <a:pPr>
              <a:lnSpc>
                <a:spcPct val="80000"/>
              </a:lnSpc>
            </a:pPr>
            <a:r>
              <a:rPr lang="en-US" sz="2600"/>
              <a:t>Psa 4:5  Offer the sacrifices of righteousness, and put your trust in the LORD. </a:t>
            </a:r>
          </a:p>
        </p:txBody>
      </p:sp>
    </p:spTree>
  </p:cSld>
  <p:clrMapOvr>
    <a:masterClrMapping/>
  </p:clrMapOvr>
</p:sld>
</file>

<file path=ppt/slides/slide1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82" name="Rectangle 2"/>
          <p:cNvSpPr>
            <a:spLocks noGrp="1" noChangeArrowheads="1"/>
          </p:cNvSpPr>
          <p:nvPr>
            <p:ph type="title"/>
          </p:nvPr>
        </p:nvSpPr>
        <p:spPr>
          <a:xfrm>
            <a:off x="609600" y="762000"/>
            <a:ext cx="6607175" cy="858838"/>
          </a:xfrm>
        </p:spPr>
        <p:txBody>
          <a:bodyPr/>
          <a:lstStyle/>
          <a:p>
            <a:r>
              <a:rPr lang="en-US">
                <a:solidFill>
                  <a:srgbClr val="800080"/>
                </a:solidFill>
              </a:rPr>
              <a:t>Be Still</a:t>
            </a:r>
          </a:p>
        </p:txBody>
      </p:sp>
      <p:sp>
        <p:nvSpPr>
          <p:cNvPr id="276483" name="Rectangle 3"/>
          <p:cNvSpPr>
            <a:spLocks noGrp="1" noChangeArrowheads="1"/>
          </p:cNvSpPr>
          <p:nvPr>
            <p:ph type="body" idx="1"/>
          </p:nvPr>
        </p:nvSpPr>
        <p:spPr>
          <a:xfrm>
            <a:off x="582613" y="1981200"/>
            <a:ext cx="6607175" cy="7391400"/>
          </a:xfrm>
        </p:spPr>
        <p:txBody>
          <a:bodyPr/>
          <a:lstStyle/>
          <a:p>
            <a:pPr>
              <a:lnSpc>
                <a:spcPct val="80000"/>
              </a:lnSpc>
            </a:pPr>
            <a:r>
              <a:rPr lang="en-US" sz="2000" b="1"/>
              <a:t>Psa 46:1</a:t>
            </a:r>
            <a:r>
              <a:rPr lang="en-US" sz="2000"/>
              <a:t>  &lt;To the chief Musician for the sons of Korah, A Song upon Alamoth.&gt; God </a:t>
            </a:r>
            <a:r>
              <a:rPr lang="en-US" sz="2000" i="1"/>
              <a:t>[is]</a:t>
            </a:r>
            <a:r>
              <a:rPr lang="en-US" sz="2000"/>
              <a:t> our refuge and strength, a very present help in trouble. </a:t>
            </a:r>
          </a:p>
          <a:p>
            <a:pPr>
              <a:lnSpc>
                <a:spcPct val="80000"/>
              </a:lnSpc>
            </a:pPr>
            <a:r>
              <a:rPr lang="en-US" sz="2000"/>
              <a:t>Psa 46:2  Therefore will not we fear, though the earth be removed, and though the mountains be carried into the midst of the sea; </a:t>
            </a:r>
          </a:p>
          <a:p>
            <a:pPr>
              <a:lnSpc>
                <a:spcPct val="80000"/>
              </a:lnSpc>
            </a:pPr>
            <a:r>
              <a:rPr lang="en-US" sz="2000"/>
              <a:t>Psa 46:3  </a:t>
            </a:r>
            <a:r>
              <a:rPr lang="en-US" sz="2000" i="1"/>
              <a:t>[Though]</a:t>
            </a:r>
            <a:r>
              <a:rPr lang="en-US" sz="2000"/>
              <a:t> the waters thereof roar </a:t>
            </a:r>
            <a:r>
              <a:rPr lang="en-US" sz="2000" i="1"/>
              <a:t>[and]</a:t>
            </a:r>
            <a:r>
              <a:rPr lang="en-US" sz="2000"/>
              <a:t> be troubled, </a:t>
            </a:r>
            <a:r>
              <a:rPr lang="en-US" sz="2000" i="1"/>
              <a:t>[though]</a:t>
            </a:r>
            <a:r>
              <a:rPr lang="en-US" sz="2000"/>
              <a:t> the mountains shake with the swelling thereof. Selah. </a:t>
            </a:r>
          </a:p>
          <a:p>
            <a:pPr>
              <a:lnSpc>
                <a:spcPct val="80000"/>
              </a:lnSpc>
            </a:pPr>
            <a:r>
              <a:rPr lang="en-US" sz="2000"/>
              <a:t>Psa 46:4  </a:t>
            </a:r>
            <a:r>
              <a:rPr lang="en-US" sz="2000" i="1"/>
              <a:t>[There is]</a:t>
            </a:r>
            <a:r>
              <a:rPr lang="en-US" sz="2000"/>
              <a:t> a river, the streams whereof shall make glad the city of God, the holy </a:t>
            </a:r>
            <a:r>
              <a:rPr lang="en-US" sz="2000" i="1"/>
              <a:t>[place]</a:t>
            </a:r>
            <a:r>
              <a:rPr lang="en-US" sz="2000"/>
              <a:t> of the tabernacles of the most High. </a:t>
            </a:r>
          </a:p>
          <a:p>
            <a:pPr>
              <a:lnSpc>
                <a:spcPct val="80000"/>
              </a:lnSpc>
            </a:pPr>
            <a:r>
              <a:rPr lang="en-US" sz="2000"/>
              <a:t>Psa 46:5  God </a:t>
            </a:r>
            <a:r>
              <a:rPr lang="en-US" sz="2000" i="1"/>
              <a:t>[is]</a:t>
            </a:r>
            <a:r>
              <a:rPr lang="en-US" sz="2000"/>
              <a:t> in the midst of her; she shall not be moved: God shall help her, </a:t>
            </a:r>
            <a:r>
              <a:rPr lang="en-US" sz="2000" i="1"/>
              <a:t>[and that]</a:t>
            </a:r>
            <a:r>
              <a:rPr lang="en-US" sz="2000"/>
              <a:t> right early. </a:t>
            </a:r>
          </a:p>
          <a:p>
            <a:pPr>
              <a:lnSpc>
                <a:spcPct val="80000"/>
              </a:lnSpc>
            </a:pPr>
            <a:r>
              <a:rPr lang="en-US" sz="2000"/>
              <a:t>Psa 46:6  The heathen raged, the kingdoms were moved: he uttered his voice, the earth melted. </a:t>
            </a:r>
          </a:p>
          <a:p>
            <a:pPr>
              <a:lnSpc>
                <a:spcPct val="80000"/>
              </a:lnSpc>
            </a:pPr>
            <a:r>
              <a:rPr lang="en-US" sz="2000"/>
              <a:t>Psa 46:7  The LORD of hosts </a:t>
            </a:r>
            <a:r>
              <a:rPr lang="en-US" sz="2000" i="1"/>
              <a:t>[is]</a:t>
            </a:r>
            <a:r>
              <a:rPr lang="en-US" sz="2000"/>
              <a:t> with us; the God of Jacob </a:t>
            </a:r>
            <a:r>
              <a:rPr lang="en-US" sz="2000" i="1"/>
              <a:t>[is]</a:t>
            </a:r>
            <a:r>
              <a:rPr lang="en-US" sz="2000"/>
              <a:t> our refuge. Selah. </a:t>
            </a:r>
          </a:p>
          <a:p>
            <a:pPr>
              <a:lnSpc>
                <a:spcPct val="80000"/>
              </a:lnSpc>
            </a:pPr>
            <a:r>
              <a:rPr lang="en-US" sz="2000"/>
              <a:t>Psa 46:8  Come, behold the works of the LORD, what desolations he hath made in the earth. </a:t>
            </a:r>
          </a:p>
          <a:p>
            <a:pPr>
              <a:lnSpc>
                <a:spcPct val="80000"/>
              </a:lnSpc>
            </a:pPr>
            <a:r>
              <a:rPr lang="en-US" sz="2000"/>
              <a:t>Psa 46:9  He maketh wars to cease unto the end of the earth; he breaketh the bow, and cutteth the spear in sunder; he burneth the chariot in the fire. </a:t>
            </a:r>
          </a:p>
          <a:p>
            <a:pPr>
              <a:lnSpc>
                <a:spcPct val="80000"/>
              </a:lnSpc>
            </a:pPr>
            <a:r>
              <a:rPr lang="en-US" sz="2000"/>
              <a:t>Psa 46:10  Be still, and know that I </a:t>
            </a:r>
            <a:r>
              <a:rPr lang="en-US" sz="2000" i="1"/>
              <a:t>[am]</a:t>
            </a:r>
            <a:r>
              <a:rPr lang="en-US" sz="2000"/>
              <a:t> God: I will be exalted among the heathen, I will be exalted in the earth. </a:t>
            </a:r>
          </a:p>
          <a:p>
            <a:pPr>
              <a:lnSpc>
                <a:spcPct val="80000"/>
              </a:lnSpc>
            </a:pPr>
            <a:r>
              <a:rPr lang="en-US" sz="2000"/>
              <a:t>Psa 46:11  The LORD of hosts </a:t>
            </a:r>
            <a:r>
              <a:rPr lang="en-US" sz="2000" i="1"/>
              <a:t>[is]</a:t>
            </a:r>
            <a:r>
              <a:rPr lang="en-US" sz="2000"/>
              <a:t> with us; the God of Jacob </a:t>
            </a:r>
            <a:r>
              <a:rPr lang="en-US" sz="2000" i="1"/>
              <a:t>[is]</a:t>
            </a:r>
            <a:r>
              <a:rPr lang="en-US" sz="2000"/>
              <a:t> our refuge. Selah. </a:t>
            </a:r>
          </a:p>
        </p:txBody>
      </p:sp>
    </p:spTree>
  </p:cSld>
  <p:clrMapOvr>
    <a:masterClrMapping/>
  </p:clrMapOvr>
</p:sld>
</file>

<file path=ppt/slides/slide1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8530" name="Rectangle 2"/>
          <p:cNvSpPr>
            <a:spLocks noGrp="1" noChangeArrowheads="1"/>
          </p:cNvSpPr>
          <p:nvPr>
            <p:ph type="title"/>
          </p:nvPr>
        </p:nvSpPr>
        <p:spPr/>
        <p:txBody>
          <a:bodyPr/>
          <a:lstStyle/>
          <a:p>
            <a:r>
              <a:rPr lang="en-US">
                <a:solidFill>
                  <a:srgbClr val="800080"/>
                </a:solidFill>
              </a:rPr>
              <a:t>Keep Silence</a:t>
            </a:r>
          </a:p>
        </p:txBody>
      </p:sp>
      <p:sp>
        <p:nvSpPr>
          <p:cNvPr id="278531" name="Rectangle 3"/>
          <p:cNvSpPr>
            <a:spLocks noGrp="1" noChangeArrowheads="1"/>
          </p:cNvSpPr>
          <p:nvPr>
            <p:ph type="body" idx="1"/>
          </p:nvPr>
        </p:nvSpPr>
        <p:spPr>
          <a:xfrm>
            <a:off x="582613" y="4038600"/>
            <a:ext cx="6607175" cy="4902200"/>
          </a:xfrm>
        </p:spPr>
        <p:txBody>
          <a:bodyPr/>
          <a:lstStyle/>
          <a:p>
            <a:r>
              <a:rPr lang="en-US"/>
              <a:t>Hab 2:20  But the LORD </a:t>
            </a:r>
            <a:r>
              <a:rPr lang="en-US" i="1"/>
              <a:t>[is]</a:t>
            </a:r>
            <a:r>
              <a:rPr lang="en-US"/>
              <a:t> in his holy temple: let all the earth keep silence before him. </a:t>
            </a:r>
          </a:p>
        </p:txBody>
      </p:sp>
    </p:spTree>
  </p:cSld>
  <p:clrMapOvr>
    <a:masterClrMapping/>
  </p:clrMapOvr>
</p:sld>
</file>

<file path=ppt/slides/slide1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5154" name="Rectangle 2"/>
          <p:cNvSpPr>
            <a:spLocks noGrp="1" noChangeArrowheads="1"/>
          </p:cNvSpPr>
          <p:nvPr>
            <p:ph type="title"/>
          </p:nvPr>
        </p:nvSpPr>
        <p:spPr>
          <a:xfrm>
            <a:off x="609600" y="609600"/>
            <a:ext cx="6607175" cy="858838"/>
          </a:xfrm>
        </p:spPr>
        <p:txBody>
          <a:bodyPr/>
          <a:lstStyle/>
          <a:p>
            <a:r>
              <a:rPr lang="en-US">
                <a:solidFill>
                  <a:srgbClr val="800080"/>
                </a:solidFill>
              </a:rPr>
              <a:t>Jesus in Prayer</a:t>
            </a:r>
          </a:p>
        </p:txBody>
      </p:sp>
      <p:sp>
        <p:nvSpPr>
          <p:cNvPr id="305155" name="Rectangle 3"/>
          <p:cNvSpPr>
            <a:spLocks noGrp="1" noChangeArrowheads="1"/>
          </p:cNvSpPr>
          <p:nvPr>
            <p:ph type="body" idx="1"/>
          </p:nvPr>
        </p:nvSpPr>
        <p:spPr>
          <a:xfrm>
            <a:off x="582613" y="1905000"/>
            <a:ext cx="6607175" cy="7315200"/>
          </a:xfrm>
        </p:spPr>
        <p:txBody>
          <a:bodyPr/>
          <a:lstStyle/>
          <a:p>
            <a:pPr>
              <a:lnSpc>
                <a:spcPct val="80000"/>
              </a:lnSpc>
            </a:pPr>
            <a:r>
              <a:rPr lang="en-US" sz="2000"/>
              <a:t>Mar 1:35  And in the morning, a great while before day, he rose up and went out, and departed into a desert place, and there prayed.</a:t>
            </a:r>
          </a:p>
          <a:p>
            <a:pPr>
              <a:lnSpc>
                <a:spcPct val="80000"/>
              </a:lnSpc>
            </a:pPr>
            <a:r>
              <a:rPr lang="en-US" sz="2000"/>
              <a:t>(Mat 26:36)  Then cometh Jesus with them unto a place called Gethsemane, and saith unto his disciples, Sit ye here, while I go yonder and pray.</a:t>
            </a:r>
          </a:p>
          <a:p>
            <a:pPr>
              <a:lnSpc>
                <a:spcPct val="80000"/>
              </a:lnSpc>
            </a:pPr>
            <a:r>
              <a:rPr lang="en-US" sz="2000"/>
              <a:t>(Luk 3:21)  Now it came to pass, when all the people were baptized, that, Jesus also having been baptized, and praying, the heaven was opened,</a:t>
            </a:r>
          </a:p>
          <a:p>
            <a:pPr>
              <a:lnSpc>
                <a:spcPct val="80000"/>
              </a:lnSpc>
            </a:pPr>
            <a:r>
              <a:rPr lang="en-US" sz="2000"/>
              <a:t>Mat 14:23  And after he had sent the multitudes away, he went up into the mountain apart to pray: and when even was come, he was there alone.</a:t>
            </a:r>
          </a:p>
          <a:p>
            <a:pPr>
              <a:lnSpc>
                <a:spcPct val="80000"/>
              </a:lnSpc>
            </a:pPr>
            <a:r>
              <a:rPr lang="en-US" sz="2000"/>
              <a:t>Mar 6:46  And after he had taken leave of them, he departed into the mountain to pray.</a:t>
            </a:r>
          </a:p>
          <a:p>
            <a:pPr>
              <a:lnSpc>
                <a:spcPct val="80000"/>
              </a:lnSpc>
            </a:pPr>
            <a:r>
              <a:rPr lang="en-US" sz="2000"/>
              <a:t>Mar 14:32  And they come unto a place which was named Gethsemane: and he saith unto his disciples, Sit ye here, while I pray.</a:t>
            </a:r>
          </a:p>
          <a:p>
            <a:pPr>
              <a:lnSpc>
                <a:spcPct val="80000"/>
              </a:lnSpc>
            </a:pPr>
            <a:r>
              <a:rPr lang="en-US" sz="2000"/>
              <a:t>Luk 6:12  And it came to pass in these days, that he went out into the mountain to pray; and he continued all night in prayer to God.</a:t>
            </a:r>
          </a:p>
          <a:p>
            <a:pPr>
              <a:lnSpc>
                <a:spcPct val="80000"/>
              </a:lnSpc>
            </a:pPr>
            <a:r>
              <a:rPr lang="en-US" sz="2000"/>
              <a:t>Luk 9:28  And it came to pass about eight days after these sayings, that he took with him Peter and John and James, and went up into the mountain to pray.</a:t>
            </a:r>
          </a:p>
          <a:p>
            <a:pPr>
              <a:lnSpc>
                <a:spcPct val="80000"/>
              </a:lnSpc>
            </a:pPr>
            <a:r>
              <a:rPr lang="en-US" sz="2000"/>
              <a:t>Luk 11:1  And it came to pass, as he was praying in a certain place, that when he ceased, one of his disciples said unto him, Lord, teach us to pray, even as John also taught his disciples.</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p:cNvSpPr>
            <a:spLocks noGrp="1" noChangeArrowheads="1"/>
          </p:cNvSpPr>
          <p:nvPr>
            <p:ph type="title"/>
          </p:nvPr>
        </p:nvSpPr>
        <p:spPr>
          <a:xfrm>
            <a:off x="609600" y="685800"/>
            <a:ext cx="6607175" cy="858838"/>
          </a:xfrm>
        </p:spPr>
        <p:txBody>
          <a:bodyPr/>
          <a:lstStyle/>
          <a:p>
            <a:r>
              <a:rPr lang="en-US">
                <a:solidFill>
                  <a:srgbClr val="800080"/>
                </a:solidFill>
              </a:rPr>
              <a:t>II Corinthians 11.16-33</a:t>
            </a:r>
          </a:p>
        </p:txBody>
      </p:sp>
      <p:sp>
        <p:nvSpPr>
          <p:cNvPr id="108547" name="Rectangle 3"/>
          <p:cNvSpPr>
            <a:spLocks noGrp="1" noChangeArrowheads="1"/>
          </p:cNvSpPr>
          <p:nvPr>
            <p:ph type="body" idx="1"/>
          </p:nvPr>
        </p:nvSpPr>
        <p:spPr>
          <a:xfrm>
            <a:off x="582613" y="1828800"/>
            <a:ext cx="6607175" cy="7620000"/>
          </a:xfrm>
        </p:spPr>
        <p:txBody>
          <a:bodyPr/>
          <a:lstStyle/>
          <a:p>
            <a:pPr>
              <a:lnSpc>
                <a:spcPct val="80000"/>
              </a:lnSpc>
            </a:pPr>
            <a:r>
              <a:rPr lang="en-US" sz="1500"/>
              <a:t>2Co 11:16  I say again, Let no man think me a fool; if otherwise, yet as a fool receive me, that I may boast myself a little. </a:t>
            </a:r>
          </a:p>
          <a:p>
            <a:pPr>
              <a:lnSpc>
                <a:spcPct val="80000"/>
              </a:lnSpc>
            </a:pPr>
            <a:r>
              <a:rPr lang="en-US" sz="1500"/>
              <a:t>2Co 11:17  That which I speak, I speak </a:t>
            </a:r>
            <a:r>
              <a:rPr lang="en-US" sz="1500" i="1"/>
              <a:t>[it]</a:t>
            </a:r>
            <a:r>
              <a:rPr lang="en-US" sz="1500"/>
              <a:t> not after the Lord, but as it were foolishly, in this confidence of boasting. </a:t>
            </a:r>
          </a:p>
          <a:p>
            <a:pPr>
              <a:lnSpc>
                <a:spcPct val="80000"/>
              </a:lnSpc>
            </a:pPr>
            <a:r>
              <a:rPr lang="en-US" sz="1500"/>
              <a:t>2Co 11:18  Seeing that many glory after the flesh, I will glory also. </a:t>
            </a:r>
          </a:p>
          <a:p>
            <a:pPr>
              <a:lnSpc>
                <a:spcPct val="80000"/>
              </a:lnSpc>
            </a:pPr>
            <a:r>
              <a:rPr lang="en-US" sz="1500"/>
              <a:t>2Co 11:19  For ye suffer fools gladly, seeing ye </a:t>
            </a:r>
            <a:r>
              <a:rPr lang="en-US" sz="1500" i="1"/>
              <a:t>[yourselves]</a:t>
            </a:r>
            <a:r>
              <a:rPr lang="en-US" sz="1500"/>
              <a:t> are wise. </a:t>
            </a:r>
          </a:p>
          <a:p>
            <a:pPr>
              <a:lnSpc>
                <a:spcPct val="80000"/>
              </a:lnSpc>
            </a:pPr>
            <a:r>
              <a:rPr lang="en-US" sz="1500"/>
              <a:t>2Co 11:20  For ye suffer, if a man bring you into bondage, if a man devour </a:t>
            </a:r>
            <a:r>
              <a:rPr lang="en-US" sz="1500" i="1"/>
              <a:t>[you]</a:t>
            </a:r>
            <a:r>
              <a:rPr lang="en-US" sz="1500"/>
              <a:t>, if a man take </a:t>
            </a:r>
            <a:r>
              <a:rPr lang="en-US" sz="1500" i="1"/>
              <a:t>[of you]</a:t>
            </a:r>
            <a:r>
              <a:rPr lang="en-US" sz="1500"/>
              <a:t>, if a man exalt himself, if a man smite you on the face. </a:t>
            </a:r>
          </a:p>
          <a:p>
            <a:pPr>
              <a:lnSpc>
                <a:spcPct val="80000"/>
              </a:lnSpc>
            </a:pPr>
            <a:r>
              <a:rPr lang="en-US" sz="1500"/>
              <a:t>2Co 11:21  I speak as concerning reproach, as though we had been weak. Howbeit whereinsoever any is bold, (I speak foolishly,) I am bold also. </a:t>
            </a:r>
          </a:p>
          <a:p>
            <a:pPr>
              <a:lnSpc>
                <a:spcPct val="80000"/>
              </a:lnSpc>
            </a:pPr>
            <a:r>
              <a:rPr lang="en-US" sz="1500"/>
              <a:t>2Co 11:22  Are they Hebrews? so </a:t>
            </a:r>
            <a:r>
              <a:rPr lang="en-US" sz="1500" i="1"/>
              <a:t>[am]</a:t>
            </a:r>
            <a:r>
              <a:rPr lang="en-US" sz="1500"/>
              <a:t> I. Are they Israelites? so </a:t>
            </a:r>
            <a:r>
              <a:rPr lang="en-US" sz="1500" i="1"/>
              <a:t>[am]</a:t>
            </a:r>
            <a:r>
              <a:rPr lang="en-US" sz="1500"/>
              <a:t> I. Are they the seed of Abraham? so </a:t>
            </a:r>
            <a:r>
              <a:rPr lang="en-US" sz="1500" i="1"/>
              <a:t>[am]</a:t>
            </a:r>
            <a:r>
              <a:rPr lang="en-US" sz="1500"/>
              <a:t> I. </a:t>
            </a:r>
          </a:p>
          <a:p>
            <a:pPr>
              <a:lnSpc>
                <a:spcPct val="80000"/>
              </a:lnSpc>
            </a:pPr>
            <a:r>
              <a:rPr lang="en-US" sz="1500"/>
              <a:t>2Co 11:23  Are they ministers of Christ? (I speak as a fool) I </a:t>
            </a:r>
            <a:r>
              <a:rPr lang="en-US" sz="1500" i="1"/>
              <a:t>[am]</a:t>
            </a:r>
            <a:r>
              <a:rPr lang="en-US" sz="1500"/>
              <a:t> more; in labours more abundant, in stripes above measure, in prisons more frequent, in deaths oft. </a:t>
            </a:r>
          </a:p>
          <a:p>
            <a:pPr>
              <a:lnSpc>
                <a:spcPct val="80000"/>
              </a:lnSpc>
            </a:pPr>
            <a:r>
              <a:rPr lang="en-US" sz="1500"/>
              <a:t>2Co 11:24  Of the Jews five times received I forty </a:t>
            </a:r>
            <a:r>
              <a:rPr lang="en-US" sz="1500" i="1"/>
              <a:t>[stripes]</a:t>
            </a:r>
            <a:r>
              <a:rPr lang="en-US" sz="1500"/>
              <a:t> save one. </a:t>
            </a:r>
          </a:p>
          <a:p>
            <a:pPr>
              <a:lnSpc>
                <a:spcPct val="80000"/>
              </a:lnSpc>
            </a:pPr>
            <a:r>
              <a:rPr lang="en-US" sz="1500"/>
              <a:t>2Co 11:25  Thrice was I beaten with rods, once was I stoned, thrice I suffered shipwreck, a night and a day I have been in the deep; </a:t>
            </a:r>
          </a:p>
          <a:p>
            <a:pPr>
              <a:lnSpc>
                <a:spcPct val="80000"/>
              </a:lnSpc>
            </a:pPr>
            <a:r>
              <a:rPr lang="en-US" sz="1500"/>
              <a:t>2Co 11:26  </a:t>
            </a:r>
            <a:r>
              <a:rPr lang="en-US" sz="1500" i="1"/>
              <a:t>[In]</a:t>
            </a:r>
            <a:r>
              <a:rPr lang="en-US" sz="1500"/>
              <a:t> journeyings often, </a:t>
            </a:r>
            <a:r>
              <a:rPr lang="en-US" sz="1500" i="1"/>
              <a:t>[in]</a:t>
            </a:r>
            <a:r>
              <a:rPr lang="en-US" sz="1500"/>
              <a:t> perils of waters, </a:t>
            </a:r>
            <a:r>
              <a:rPr lang="en-US" sz="1500" i="1"/>
              <a:t>[in]</a:t>
            </a:r>
            <a:r>
              <a:rPr lang="en-US" sz="1500"/>
              <a:t> perils of robbers, </a:t>
            </a:r>
            <a:r>
              <a:rPr lang="en-US" sz="1500" i="1"/>
              <a:t>[in]</a:t>
            </a:r>
            <a:r>
              <a:rPr lang="en-US" sz="1500"/>
              <a:t> perils by </a:t>
            </a:r>
            <a:r>
              <a:rPr lang="en-US" sz="1500" i="1"/>
              <a:t>[mine own]</a:t>
            </a:r>
            <a:r>
              <a:rPr lang="en-US" sz="1500"/>
              <a:t> countrymen, </a:t>
            </a:r>
            <a:r>
              <a:rPr lang="en-US" sz="1500" i="1"/>
              <a:t>[in]</a:t>
            </a:r>
            <a:r>
              <a:rPr lang="en-US" sz="1500"/>
              <a:t> perils by the heathen, </a:t>
            </a:r>
            <a:r>
              <a:rPr lang="en-US" sz="1500" i="1"/>
              <a:t>[in]</a:t>
            </a:r>
            <a:r>
              <a:rPr lang="en-US" sz="1500"/>
              <a:t> perils in the city, </a:t>
            </a:r>
            <a:r>
              <a:rPr lang="en-US" sz="1500" i="1"/>
              <a:t>[in]</a:t>
            </a:r>
            <a:r>
              <a:rPr lang="en-US" sz="1500"/>
              <a:t> perils in the wilderness, </a:t>
            </a:r>
            <a:r>
              <a:rPr lang="en-US" sz="1500" i="1"/>
              <a:t>[in]</a:t>
            </a:r>
            <a:r>
              <a:rPr lang="en-US" sz="1500"/>
              <a:t> perils in the sea, </a:t>
            </a:r>
            <a:r>
              <a:rPr lang="en-US" sz="1500" i="1"/>
              <a:t>[in]</a:t>
            </a:r>
            <a:r>
              <a:rPr lang="en-US" sz="1500"/>
              <a:t> perils among false brethren; </a:t>
            </a:r>
          </a:p>
          <a:p>
            <a:pPr>
              <a:lnSpc>
                <a:spcPct val="80000"/>
              </a:lnSpc>
            </a:pPr>
            <a:r>
              <a:rPr lang="en-US" sz="1500"/>
              <a:t>2Co 11:27  In weariness and painfulness, in watchings often, in hunger and thirst, in fastings often, in cold and nakedness. </a:t>
            </a:r>
          </a:p>
          <a:p>
            <a:pPr>
              <a:lnSpc>
                <a:spcPct val="80000"/>
              </a:lnSpc>
            </a:pPr>
            <a:r>
              <a:rPr lang="en-US" sz="1500"/>
              <a:t>2Co 11:28  Beside those things that are without, that which cometh upon me daily, the care of all the churches. </a:t>
            </a:r>
          </a:p>
          <a:p>
            <a:pPr>
              <a:lnSpc>
                <a:spcPct val="80000"/>
              </a:lnSpc>
            </a:pPr>
            <a:r>
              <a:rPr lang="en-US" sz="1500"/>
              <a:t>2Co 11:29  Who is weak, and I am not weak? who is offended, and I burn not? </a:t>
            </a:r>
          </a:p>
          <a:p>
            <a:pPr>
              <a:lnSpc>
                <a:spcPct val="80000"/>
              </a:lnSpc>
            </a:pPr>
            <a:r>
              <a:rPr lang="en-US" sz="1500"/>
              <a:t>2Co 11:30  If I must needs glory, I will glory of the things which concern mine infirmities. </a:t>
            </a:r>
          </a:p>
          <a:p>
            <a:pPr>
              <a:lnSpc>
                <a:spcPct val="80000"/>
              </a:lnSpc>
            </a:pPr>
            <a:r>
              <a:rPr lang="en-US" sz="1500"/>
              <a:t>2Co 11:31  The God and Father of our Lord Jesus Christ, which is blessed for evermore, knoweth that I lie not. </a:t>
            </a:r>
          </a:p>
          <a:p>
            <a:pPr>
              <a:lnSpc>
                <a:spcPct val="80000"/>
              </a:lnSpc>
            </a:pPr>
            <a:r>
              <a:rPr lang="en-US" sz="1500"/>
              <a:t>2Co 11:32  In Damascus the governor under Aretas the king kept the city of the Damascenes with a garrison, desirous to apprehend me: </a:t>
            </a:r>
          </a:p>
          <a:p>
            <a:pPr>
              <a:lnSpc>
                <a:spcPct val="80000"/>
              </a:lnSpc>
            </a:pPr>
            <a:r>
              <a:rPr lang="en-US" sz="1500"/>
              <a:t>2Co 11:33  And through a window in a basket was I let down by the wall, and escaped his hands. </a:t>
            </a:r>
          </a:p>
          <a:p>
            <a:pPr>
              <a:lnSpc>
                <a:spcPct val="80000"/>
              </a:lnSpc>
            </a:pPr>
            <a:endParaRPr lang="en-US" sz="1500"/>
          </a:p>
        </p:txBody>
      </p:sp>
      <p:sp>
        <p:nvSpPr>
          <p:cNvPr id="108548" name="Rectangle 4"/>
          <p:cNvSpPr>
            <a:spLocks noChangeArrowheads="1"/>
          </p:cNvSpPr>
          <p:nvPr/>
        </p:nvSpPr>
        <p:spPr bwMode="auto">
          <a:xfrm>
            <a:off x="609600" y="1676400"/>
            <a:ext cx="6629400" cy="7772400"/>
          </a:xfrm>
          <a:prstGeom prst="rect">
            <a:avLst/>
          </a:prstGeom>
          <a:noFill/>
          <a:ln w="9525">
            <a:solidFill>
              <a:srgbClr val="800080"/>
            </a:solidFill>
            <a:miter lim="800000"/>
            <a:headEnd/>
            <a:tailEnd/>
          </a:ln>
          <a:effectLst/>
        </p:spPr>
        <p:txBody>
          <a:bodyPr wrap="none" anchor="ctr"/>
          <a:lstStyle/>
          <a:p>
            <a:endParaRPr lang="en-US"/>
          </a:p>
        </p:txBody>
      </p:sp>
    </p:spTree>
  </p:cSld>
  <p:clrMapOvr>
    <a:masterClrMapping/>
  </p:clrMapOvr>
</p:sld>
</file>

<file path=ppt/slides/slide1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9554" name="Rectangle 2"/>
          <p:cNvSpPr>
            <a:spLocks noGrp="1" noChangeArrowheads="1"/>
          </p:cNvSpPr>
          <p:nvPr>
            <p:ph type="title"/>
          </p:nvPr>
        </p:nvSpPr>
        <p:spPr>
          <a:xfrm>
            <a:off x="609600" y="685800"/>
            <a:ext cx="6607175" cy="1447800"/>
          </a:xfrm>
        </p:spPr>
        <p:txBody>
          <a:bodyPr/>
          <a:lstStyle/>
          <a:p>
            <a:r>
              <a:rPr lang="en-US" sz="4500">
                <a:solidFill>
                  <a:srgbClr val="800080"/>
                </a:solidFill>
              </a:rPr>
              <a:t>Those Listening Will Know</a:t>
            </a:r>
            <a:br>
              <a:rPr lang="en-US" sz="4500">
                <a:solidFill>
                  <a:srgbClr val="800080"/>
                </a:solidFill>
              </a:rPr>
            </a:br>
            <a:r>
              <a:rPr lang="en-US" sz="4500">
                <a:solidFill>
                  <a:srgbClr val="800080"/>
                </a:solidFill>
              </a:rPr>
              <a:t>His Voice</a:t>
            </a:r>
          </a:p>
        </p:txBody>
      </p:sp>
      <p:sp>
        <p:nvSpPr>
          <p:cNvPr id="279555" name="Rectangle 3"/>
          <p:cNvSpPr>
            <a:spLocks noGrp="1" noChangeArrowheads="1"/>
          </p:cNvSpPr>
          <p:nvPr>
            <p:ph type="body" idx="1"/>
          </p:nvPr>
        </p:nvSpPr>
        <p:spPr>
          <a:xfrm>
            <a:off x="609600" y="2743200"/>
            <a:ext cx="6607175" cy="6426200"/>
          </a:xfrm>
        </p:spPr>
        <p:txBody>
          <a:bodyPr/>
          <a:lstStyle/>
          <a:p>
            <a:pPr>
              <a:lnSpc>
                <a:spcPct val="80000"/>
              </a:lnSpc>
            </a:pPr>
            <a:r>
              <a:rPr lang="en-US" sz="2800" b="1"/>
              <a:t>Joh 10:1</a:t>
            </a:r>
            <a:r>
              <a:rPr lang="en-US" sz="2800"/>
              <a:t>  Verily, verily, I say unto you, He that entereth not by the door into the sheepfold, but climbeth up some other way, the same is a thief and a robber. </a:t>
            </a:r>
          </a:p>
          <a:p>
            <a:pPr>
              <a:lnSpc>
                <a:spcPct val="80000"/>
              </a:lnSpc>
            </a:pPr>
            <a:r>
              <a:rPr lang="en-US" sz="2800"/>
              <a:t>Joh 10:2  But he that entereth in by the door is the shepherd of the sheep. </a:t>
            </a:r>
          </a:p>
          <a:p>
            <a:pPr>
              <a:lnSpc>
                <a:spcPct val="80000"/>
              </a:lnSpc>
            </a:pPr>
            <a:r>
              <a:rPr lang="en-US" sz="2800"/>
              <a:t>Joh 10:3  To him the porter openeth; and the sheep hear his voice: and he calleth his own sheep by name, and leadeth them out. </a:t>
            </a:r>
          </a:p>
          <a:p>
            <a:pPr>
              <a:lnSpc>
                <a:spcPct val="80000"/>
              </a:lnSpc>
            </a:pPr>
            <a:r>
              <a:rPr lang="en-US" sz="2800"/>
              <a:t>Joh 10:4  And when he putteth forth his own sheep, he goeth before them, and the sheep follow him: for they know his voice. </a:t>
            </a:r>
          </a:p>
          <a:p>
            <a:pPr>
              <a:lnSpc>
                <a:spcPct val="80000"/>
              </a:lnSpc>
            </a:pPr>
            <a:r>
              <a:rPr lang="en-US" sz="2800"/>
              <a:t>Joh 10:5  And a stranger will they not follow, but will flee from him: for they know not the voice of strangers. </a:t>
            </a:r>
          </a:p>
        </p:txBody>
      </p:sp>
    </p:spTree>
  </p:cSld>
  <p:clrMapOvr>
    <a:masterClrMapping/>
  </p:clrMapOvr>
</p:sld>
</file>

<file path=ppt/slides/slide1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p:nvPr>
        </p:nvSpPr>
        <p:spPr>
          <a:xfrm>
            <a:off x="609600" y="685800"/>
            <a:ext cx="6607175" cy="1219200"/>
          </a:xfrm>
        </p:spPr>
        <p:txBody>
          <a:bodyPr/>
          <a:lstStyle/>
          <a:p>
            <a:r>
              <a:rPr lang="en-US" sz="4500">
                <a:solidFill>
                  <a:schemeClr val="accent1"/>
                </a:solidFill>
              </a:rPr>
              <a:t>Responses # 1, 2, 3</a:t>
            </a:r>
            <a:br>
              <a:rPr lang="en-US" sz="4500">
                <a:solidFill>
                  <a:schemeClr val="accent1"/>
                </a:solidFill>
              </a:rPr>
            </a:br>
            <a:r>
              <a:rPr lang="en-US" sz="1400">
                <a:solidFill>
                  <a:schemeClr val="accent1"/>
                </a:solidFill>
              </a:rPr>
              <a:t>For your information only.  Print this page for your journal.</a:t>
            </a:r>
          </a:p>
        </p:txBody>
      </p:sp>
      <p:sp>
        <p:nvSpPr>
          <p:cNvPr id="56323" name="Rectangle 3"/>
          <p:cNvSpPr>
            <a:spLocks noGrp="1" noChangeArrowheads="1"/>
          </p:cNvSpPr>
          <p:nvPr>
            <p:ph type="body" idx="1"/>
          </p:nvPr>
        </p:nvSpPr>
        <p:spPr>
          <a:xfrm>
            <a:off x="582613" y="2209800"/>
            <a:ext cx="6607175" cy="6731000"/>
          </a:xfrm>
        </p:spPr>
        <p:txBody>
          <a:bodyPr/>
          <a:lstStyle/>
          <a:p>
            <a:endParaRPr lang="en-US"/>
          </a:p>
        </p:txBody>
      </p:sp>
    </p:spTree>
  </p:cSld>
  <p:clrMapOvr>
    <a:masterClrMapping/>
  </p:clrMapOvr>
</p:sld>
</file>

<file path=ppt/slides/slide1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533400" y="533400"/>
            <a:ext cx="6607175" cy="1219200"/>
          </a:xfrm>
        </p:spPr>
        <p:txBody>
          <a:bodyPr/>
          <a:lstStyle/>
          <a:p>
            <a:r>
              <a:rPr lang="en-US" sz="4500"/>
              <a:t>Joshua</a:t>
            </a:r>
            <a:br>
              <a:rPr lang="en-US" sz="4500"/>
            </a:br>
            <a:r>
              <a:rPr lang="en-US" sz="3200"/>
              <a:t>The Young Spy Who Was Faithful</a:t>
            </a:r>
          </a:p>
        </p:txBody>
      </p:sp>
      <p:sp>
        <p:nvSpPr>
          <p:cNvPr id="13315" name="Rectangle 3"/>
          <p:cNvSpPr>
            <a:spLocks noGrp="1" noChangeArrowheads="1"/>
          </p:cNvSpPr>
          <p:nvPr>
            <p:ph type="body" idx="1"/>
          </p:nvPr>
        </p:nvSpPr>
        <p:spPr>
          <a:xfrm>
            <a:off x="609600" y="2133600"/>
            <a:ext cx="6607175" cy="7264400"/>
          </a:xfrm>
        </p:spPr>
        <p:txBody>
          <a:bodyPr/>
          <a:lstStyle/>
          <a:p>
            <a:pPr>
              <a:lnSpc>
                <a:spcPct val="90000"/>
              </a:lnSpc>
            </a:pPr>
            <a:r>
              <a:rPr lang="en-US" sz="1800" i="1"/>
              <a:t>One of the history books in the Old Testament is Joshua.  There are 12 history books in the Old Testament: Judges, Ruth, I and II Samuel, I and II Kings, I and II Chronicles, Ezra, Nehemiah, and Esther.</a:t>
            </a:r>
            <a:endParaRPr lang="en-US" sz="1800"/>
          </a:p>
          <a:p>
            <a:pPr>
              <a:lnSpc>
                <a:spcPct val="90000"/>
              </a:lnSpc>
            </a:pPr>
            <a:endParaRPr lang="en-US" sz="1800"/>
          </a:p>
          <a:p>
            <a:pPr>
              <a:lnSpc>
                <a:spcPct val="90000"/>
              </a:lnSpc>
            </a:pPr>
            <a:r>
              <a:rPr lang="en-US" sz="1800"/>
              <a:t>Joshua is strong and faithful to the Lord God as a young man.</a:t>
            </a:r>
            <a:r>
              <a:rPr lang="en-US" sz="1800">
                <a:solidFill>
                  <a:srgbClr val="0000CC"/>
                </a:solidFill>
              </a:rPr>
              <a:t>***</a:t>
            </a:r>
            <a:r>
              <a:rPr lang="en-US" sz="1800"/>
              <a:t>  Moses sent twelve men to spy out the land of Canaan in preparation to take Canaan.  Ten came back with a bad report, full of defeat.  Joshua and Caleb came back strong in the Lord saying, “we can take the land” </a:t>
            </a:r>
            <a:r>
              <a:rPr lang="en-US" sz="1800" i="1"/>
              <a:t>(Numbers 13).</a:t>
            </a:r>
            <a:endParaRPr lang="en-US" sz="1800"/>
          </a:p>
          <a:p>
            <a:pPr>
              <a:lnSpc>
                <a:spcPct val="90000"/>
              </a:lnSpc>
            </a:pPr>
            <a:r>
              <a:rPr lang="en-US" sz="1800"/>
              <a:t>Joshua leads the children of Israel into Canaan after Moses dies, and the people hearken unto him as he is God’s chosen vessel for this time </a:t>
            </a:r>
            <a:r>
              <a:rPr lang="en-US" sz="1800" i="1"/>
              <a:t>(Deuteronomy 34.9)</a:t>
            </a:r>
            <a:r>
              <a:rPr lang="en-US" sz="1800"/>
              <a:t>.</a:t>
            </a:r>
          </a:p>
          <a:p>
            <a:pPr>
              <a:lnSpc>
                <a:spcPct val="90000"/>
              </a:lnSpc>
            </a:pPr>
            <a:r>
              <a:rPr lang="en-US" sz="1800"/>
              <a:t>The Lord strengthens Joshua as he walks in obedience to the Lord God and His Word </a:t>
            </a:r>
            <a:r>
              <a:rPr lang="en-US" sz="1800" i="1"/>
              <a:t>(Joshua 1).</a:t>
            </a:r>
            <a:r>
              <a:rPr lang="en-US" sz="1800" i="1">
                <a:solidFill>
                  <a:srgbClr val="0000CC"/>
                </a:solidFill>
              </a:rPr>
              <a:t>***</a:t>
            </a:r>
          </a:p>
          <a:p>
            <a:pPr>
              <a:lnSpc>
                <a:spcPct val="90000"/>
              </a:lnSpc>
            </a:pPr>
            <a:endParaRPr lang="en-US" sz="1800" i="1"/>
          </a:p>
          <a:p>
            <a:pPr>
              <a:lnSpc>
                <a:spcPct val="90000"/>
              </a:lnSpc>
            </a:pPr>
            <a:r>
              <a:rPr lang="en-US" sz="1800">
                <a:solidFill>
                  <a:schemeClr val="accent1"/>
                </a:solidFill>
              </a:rPr>
              <a:t>Are you walking in obedience to the Lord God and His Word?***</a:t>
            </a:r>
          </a:p>
          <a:p>
            <a:pPr>
              <a:lnSpc>
                <a:spcPct val="90000"/>
              </a:lnSpc>
            </a:pPr>
            <a:r>
              <a:rPr lang="en-US" sz="1800">
                <a:solidFill>
                  <a:schemeClr val="accent1"/>
                </a:solidFill>
              </a:rPr>
              <a:t>Do you know the strength of the Lord in your life?  Have you been listening to the Lord or to the world?***</a:t>
            </a:r>
          </a:p>
          <a:p>
            <a:pPr>
              <a:lnSpc>
                <a:spcPct val="90000"/>
              </a:lnSpc>
            </a:pPr>
            <a:r>
              <a:rPr lang="en-US" sz="1800">
                <a:solidFill>
                  <a:schemeClr val="accent1"/>
                </a:solidFill>
              </a:rPr>
              <a:t>Are you living a life of holiness as Moses, Joshua, and Caleb lived or do you want it to look that way and continue living the way of the world – living in sin?***</a:t>
            </a:r>
          </a:p>
          <a:p>
            <a:pPr>
              <a:lnSpc>
                <a:spcPct val="90000"/>
              </a:lnSpc>
            </a:pPr>
            <a:r>
              <a:rPr lang="en-US" sz="1800">
                <a:solidFill>
                  <a:schemeClr val="accent1"/>
                </a:solidFill>
              </a:rPr>
              <a:t>Joshua said, Choose you this day whom you will serve.  As for me and my house, we will serve the Lord </a:t>
            </a:r>
            <a:r>
              <a:rPr lang="en-US" sz="1800" i="1">
                <a:solidFill>
                  <a:schemeClr val="accent1"/>
                </a:solidFill>
              </a:rPr>
              <a:t>(Joshua 24.14-15). </a:t>
            </a:r>
            <a:r>
              <a:rPr lang="en-US" sz="1800">
                <a:solidFill>
                  <a:schemeClr val="accent1"/>
                </a:solidFill>
              </a:rPr>
              <a:t> Whom will you choose?***</a:t>
            </a:r>
          </a:p>
        </p:txBody>
      </p:sp>
    </p:spTree>
  </p:cSld>
  <p:clrMapOvr>
    <a:masterClrMapping/>
  </p:clrMapOvr>
</p:sld>
</file>

<file path=ppt/slides/slide1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p:cNvSpPr>
            <a:spLocks noGrp="1" noChangeArrowheads="1"/>
          </p:cNvSpPr>
          <p:nvPr>
            <p:ph type="title"/>
          </p:nvPr>
        </p:nvSpPr>
        <p:spPr>
          <a:xfrm>
            <a:off x="457200" y="609600"/>
            <a:ext cx="6781800" cy="1295400"/>
          </a:xfrm>
        </p:spPr>
        <p:txBody>
          <a:bodyPr/>
          <a:lstStyle/>
          <a:p>
            <a:r>
              <a:rPr lang="en-US" sz="4500">
                <a:solidFill>
                  <a:srgbClr val="0000CC"/>
                </a:solidFill>
              </a:rPr>
              <a:t>Young People </a:t>
            </a:r>
            <a:br>
              <a:rPr lang="en-US" sz="4500">
                <a:solidFill>
                  <a:srgbClr val="0000CC"/>
                </a:solidFill>
              </a:rPr>
            </a:br>
            <a:r>
              <a:rPr lang="en-US" sz="4500">
                <a:solidFill>
                  <a:srgbClr val="0000CC"/>
                </a:solidFill>
              </a:rPr>
              <a:t>Leaders for God</a:t>
            </a:r>
            <a:r>
              <a:rPr lang="en-US" sz="4500">
                <a:solidFill>
                  <a:srgbClr val="CC0099"/>
                </a:solidFill>
              </a:rPr>
              <a:t>***</a:t>
            </a:r>
            <a:endParaRPr lang="en-US" sz="4500">
              <a:solidFill>
                <a:srgbClr val="0000CC"/>
              </a:solidFill>
            </a:endParaRPr>
          </a:p>
        </p:txBody>
      </p:sp>
      <p:sp>
        <p:nvSpPr>
          <p:cNvPr id="59395" name="Rectangle 3"/>
          <p:cNvSpPr>
            <a:spLocks noGrp="1" noChangeArrowheads="1"/>
          </p:cNvSpPr>
          <p:nvPr>
            <p:ph type="body" idx="1"/>
          </p:nvPr>
        </p:nvSpPr>
        <p:spPr>
          <a:xfrm>
            <a:off x="582613" y="2514600"/>
            <a:ext cx="6607175" cy="7010400"/>
          </a:xfrm>
        </p:spPr>
        <p:txBody>
          <a:bodyPr/>
          <a:lstStyle/>
          <a:p>
            <a:pPr>
              <a:lnSpc>
                <a:spcPct val="80000"/>
              </a:lnSpc>
            </a:pPr>
            <a:r>
              <a:rPr lang="en-US" sz="2800"/>
              <a:t>Jeremiah – Prophet called before birth</a:t>
            </a:r>
          </a:p>
          <a:p>
            <a:pPr>
              <a:lnSpc>
                <a:spcPct val="80000"/>
              </a:lnSpc>
            </a:pPr>
            <a:r>
              <a:rPr lang="en-US" sz="2800"/>
              <a:t>Joshua – The Faithful Spy</a:t>
            </a:r>
          </a:p>
          <a:p>
            <a:pPr>
              <a:lnSpc>
                <a:spcPct val="80000"/>
              </a:lnSpc>
            </a:pPr>
            <a:r>
              <a:rPr lang="en-US" sz="2800"/>
              <a:t>Caleb – The Faithful Spy – Num 13-14</a:t>
            </a:r>
          </a:p>
          <a:p>
            <a:pPr>
              <a:lnSpc>
                <a:spcPct val="80000"/>
              </a:lnSpc>
            </a:pPr>
            <a:r>
              <a:rPr lang="en-US" sz="2800"/>
              <a:t>Joseph – Faithful as a prisoner in Egypt and faithful over Egypt</a:t>
            </a:r>
          </a:p>
          <a:p>
            <a:pPr>
              <a:lnSpc>
                <a:spcPct val="80000"/>
              </a:lnSpc>
            </a:pPr>
            <a:r>
              <a:rPr lang="en-US" sz="2800"/>
              <a:t>Maiden – a King listens to her and follows her directive</a:t>
            </a:r>
          </a:p>
          <a:p>
            <a:pPr>
              <a:lnSpc>
                <a:spcPct val="80000"/>
              </a:lnSpc>
            </a:pPr>
            <a:r>
              <a:rPr lang="en-US" sz="2800"/>
              <a:t>Shadrach, Meshach, Abednego – Faithful young men in the midst of the fire in the midst of a “strange land”</a:t>
            </a:r>
          </a:p>
          <a:p>
            <a:pPr>
              <a:lnSpc>
                <a:spcPct val="80000"/>
              </a:lnSpc>
            </a:pPr>
            <a:r>
              <a:rPr lang="en-US" sz="2800"/>
              <a:t>Daniel – Found faithful in the Den of Lions and great leader of Babylon though in a “strange land”</a:t>
            </a:r>
          </a:p>
          <a:p>
            <a:pPr>
              <a:lnSpc>
                <a:spcPct val="80000"/>
              </a:lnSpc>
            </a:pPr>
            <a:r>
              <a:rPr lang="en-US" sz="2800"/>
              <a:t>Timothy – Followed the teachings of the Lord Jesus Christ through instruction by his faithful mother and grandmother</a:t>
            </a:r>
          </a:p>
          <a:p>
            <a:pPr>
              <a:lnSpc>
                <a:spcPct val="80000"/>
              </a:lnSpc>
            </a:pPr>
            <a:r>
              <a:rPr lang="en-US" sz="2800"/>
              <a:t>Jairus’ daughter – healed and an encourager for all</a:t>
            </a:r>
          </a:p>
        </p:txBody>
      </p:sp>
    </p:spTree>
  </p:cSld>
  <p:clrMapOvr>
    <a:masterClrMapping/>
  </p:clrMapOvr>
</p:sld>
</file>

<file path=ppt/slides/slide1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4498" name="Rectangle 2"/>
          <p:cNvSpPr>
            <a:spLocks noGrp="1" noChangeArrowheads="1"/>
          </p:cNvSpPr>
          <p:nvPr>
            <p:ph type="title"/>
          </p:nvPr>
        </p:nvSpPr>
        <p:spPr>
          <a:xfrm>
            <a:off x="582613" y="893763"/>
            <a:ext cx="6607175" cy="1163637"/>
          </a:xfrm>
        </p:spPr>
        <p:txBody>
          <a:bodyPr/>
          <a:lstStyle/>
          <a:p>
            <a:r>
              <a:rPr lang="en-US">
                <a:solidFill>
                  <a:srgbClr val="800080"/>
                </a:solidFill>
              </a:rPr>
              <a:t>Jeremiah</a:t>
            </a:r>
          </a:p>
        </p:txBody>
      </p:sp>
      <p:sp>
        <p:nvSpPr>
          <p:cNvPr id="234499" name="Rectangle 3"/>
          <p:cNvSpPr>
            <a:spLocks noGrp="1" noChangeArrowheads="1"/>
          </p:cNvSpPr>
          <p:nvPr>
            <p:ph type="body" idx="1"/>
          </p:nvPr>
        </p:nvSpPr>
        <p:spPr>
          <a:xfrm>
            <a:off x="582613" y="2362200"/>
            <a:ext cx="6607175" cy="6578600"/>
          </a:xfrm>
        </p:spPr>
        <p:txBody>
          <a:bodyPr/>
          <a:lstStyle/>
          <a:p>
            <a:pPr>
              <a:lnSpc>
                <a:spcPct val="80000"/>
              </a:lnSpc>
            </a:pPr>
            <a:r>
              <a:rPr lang="en-US" sz="2000"/>
              <a:t>Jer 1:4  Then the word of the LORD came unto me, saying, </a:t>
            </a:r>
          </a:p>
          <a:p>
            <a:pPr>
              <a:lnSpc>
                <a:spcPct val="80000"/>
              </a:lnSpc>
            </a:pPr>
            <a:r>
              <a:rPr lang="en-US" sz="2000"/>
              <a:t>Jer 1:5  Before I formed thee in the belly I knew thee; and before thou camest forth out of the womb I sanctified thee, </a:t>
            </a:r>
            <a:r>
              <a:rPr lang="en-US" sz="2000" i="1"/>
              <a:t>[and]</a:t>
            </a:r>
            <a:r>
              <a:rPr lang="en-US" sz="2000"/>
              <a:t> I ordained thee a prophet unto the nations. </a:t>
            </a:r>
          </a:p>
          <a:p>
            <a:pPr>
              <a:lnSpc>
                <a:spcPct val="80000"/>
              </a:lnSpc>
            </a:pPr>
            <a:r>
              <a:rPr lang="en-US" sz="2000"/>
              <a:t>Jer 1:6  Then said I, Ah, Lord GOD! behold, I cannot speak: for I </a:t>
            </a:r>
            <a:r>
              <a:rPr lang="en-US" sz="2000" i="1"/>
              <a:t>[am]</a:t>
            </a:r>
            <a:r>
              <a:rPr lang="en-US" sz="2000"/>
              <a:t> a child. </a:t>
            </a:r>
          </a:p>
          <a:p>
            <a:pPr>
              <a:lnSpc>
                <a:spcPct val="80000"/>
              </a:lnSpc>
            </a:pPr>
            <a:r>
              <a:rPr lang="en-US" sz="2000"/>
              <a:t>Jer 1:7  But the LORD said unto me, Say not, I </a:t>
            </a:r>
            <a:r>
              <a:rPr lang="en-US" sz="2000" i="1"/>
              <a:t>[am]</a:t>
            </a:r>
            <a:r>
              <a:rPr lang="en-US" sz="2000"/>
              <a:t> a child: for thou shalt go to all that I shall send thee, and whatsoever I command thee thou shalt speak. </a:t>
            </a:r>
          </a:p>
          <a:p>
            <a:pPr>
              <a:lnSpc>
                <a:spcPct val="80000"/>
              </a:lnSpc>
            </a:pPr>
            <a:r>
              <a:rPr lang="en-US" sz="2000"/>
              <a:t>Jer 1:8  Be not afraid of their faces: for I </a:t>
            </a:r>
            <a:r>
              <a:rPr lang="en-US" sz="2000" i="1"/>
              <a:t>[am]</a:t>
            </a:r>
            <a:r>
              <a:rPr lang="en-US" sz="2000"/>
              <a:t> with thee to deliver thee, saith the LORD. </a:t>
            </a:r>
          </a:p>
          <a:p>
            <a:pPr>
              <a:lnSpc>
                <a:spcPct val="80000"/>
              </a:lnSpc>
            </a:pPr>
            <a:r>
              <a:rPr lang="en-US" sz="2000"/>
              <a:t>Jer 1:9  Then the LORD put forth his hand, and touched my mouth. And the LORD said unto me, Behold, I have put my words in thy mouth. </a:t>
            </a:r>
          </a:p>
          <a:p>
            <a:pPr>
              <a:lnSpc>
                <a:spcPct val="80000"/>
              </a:lnSpc>
            </a:pPr>
            <a:r>
              <a:rPr lang="en-US" sz="2000"/>
              <a:t>Jer 1:10  See, I have this day set thee over the nations and over the kingdoms, to root out, and to pull down, and to destroy, and to throw down, to build, and to plant. </a:t>
            </a:r>
          </a:p>
          <a:p>
            <a:pPr>
              <a:lnSpc>
                <a:spcPct val="80000"/>
              </a:lnSpc>
            </a:pPr>
            <a:r>
              <a:rPr lang="en-US" sz="2000"/>
              <a:t>Jer 1:11  Moreover the word of the LORD came unto me, saying, Jeremiah, what seest thou? And I said, I see a rod of an almond tree. </a:t>
            </a:r>
          </a:p>
          <a:p>
            <a:pPr>
              <a:lnSpc>
                <a:spcPct val="80000"/>
              </a:lnSpc>
            </a:pPr>
            <a:r>
              <a:rPr lang="en-US" sz="2000"/>
              <a:t>Jer 1:12  Then said the LORD unto me, Thou hast well seen: for I will hasten my word to perform it. </a:t>
            </a:r>
          </a:p>
        </p:txBody>
      </p:sp>
    </p:spTree>
  </p:cSld>
  <p:clrMapOvr>
    <a:masterClrMapping/>
  </p:clrMapOvr>
</p:sld>
</file>

<file path=ppt/slides/slide1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22" name="Rectangle 2"/>
          <p:cNvSpPr>
            <a:spLocks noGrp="1" noChangeArrowheads="1"/>
          </p:cNvSpPr>
          <p:nvPr>
            <p:ph type="title"/>
          </p:nvPr>
        </p:nvSpPr>
        <p:spPr>
          <a:xfrm>
            <a:off x="609600" y="533400"/>
            <a:ext cx="6607175" cy="858838"/>
          </a:xfrm>
        </p:spPr>
        <p:txBody>
          <a:bodyPr/>
          <a:lstStyle/>
          <a:p>
            <a:r>
              <a:rPr lang="en-US">
                <a:solidFill>
                  <a:srgbClr val="800080"/>
                </a:solidFill>
              </a:rPr>
              <a:t>Joshua</a:t>
            </a:r>
          </a:p>
        </p:txBody>
      </p:sp>
      <p:sp>
        <p:nvSpPr>
          <p:cNvPr id="235523" name="Rectangle 3"/>
          <p:cNvSpPr>
            <a:spLocks noGrp="1" noChangeArrowheads="1"/>
          </p:cNvSpPr>
          <p:nvPr>
            <p:ph type="body" idx="1"/>
          </p:nvPr>
        </p:nvSpPr>
        <p:spPr>
          <a:xfrm>
            <a:off x="582613" y="1752600"/>
            <a:ext cx="6607175" cy="7188200"/>
          </a:xfrm>
        </p:spPr>
        <p:txBody>
          <a:bodyPr/>
          <a:lstStyle/>
          <a:p>
            <a:pPr>
              <a:lnSpc>
                <a:spcPct val="80000"/>
              </a:lnSpc>
            </a:pPr>
            <a:r>
              <a:rPr lang="en-US" sz="1800" b="1"/>
              <a:t>Jos 1:1</a:t>
            </a:r>
            <a:r>
              <a:rPr lang="en-US" sz="1800"/>
              <a:t>  Now after the death of Moses the servant of the LORD it came to pass, that the LORD spake unto Joshua the son of Nun, Moses' minister, saying, </a:t>
            </a:r>
          </a:p>
          <a:p>
            <a:pPr>
              <a:lnSpc>
                <a:spcPct val="80000"/>
              </a:lnSpc>
            </a:pPr>
            <a:r>
              <a:rPr lang="en-US" sz="1800"/>
              <a:t>Jos 1:2  Moses my servant is dead; now therefore arise, go over this Jordan, thou, and all this people, unto the land which I do give to them, </a:t>
            </a:r>
            <a:r>
              <a:rPr lang="en-US" sz="1800" i="1"/>
              <a:t>[even]</a:t>
            </a:r>
            <a:r>
              <a:rPr lang="en-US" sz="1800"/>
              <a:t> to the children of Israel. </a:t>
            </a:r>
          </a:p>
          <a:p>
            <a:pPr>
              <a:lnSpc>
                <a:spcPct val="80000"/>
              </a:lnSpc>
            </a:pPr>
            <a:r>
              <a:rPr lang="en-US" sz="1800"/>
              <a:t>Jos 1:3  Every place that the sole of your foot shall tread upon, that have I given unto you, as I said unto Moses. </a:t>
            </a:r>
          </a:p>
          <a:p>
            <a:pPr>
              <a:lnSpc>
                <a:spcPct val="80000"/>
              </a:lnSpc>
            </a:pPr>
            <a:r>
              <a:rPr lang="en-US" sz="1800"/>
              <a:t>Jos 1:4  From the wilderness and this Lebanon even unto the great river, the river Euphrates, all the land of the Hittites, and unto the great sea toward the going down of the sun, shall be your coast. </a:t>
            </a:r>
          </a:p>
          <a:p>
            <a:pPr>
              <a:lnSpc>
                <a:spcPct val="80000"/>
              </a:lnSpc>
            </a:pPr>
            <a:r>
              <a:rPr lang="en-US" sz="1800"/>
              <a:t>Jos 1:5  There shall not any man be able to stand before thee all the days of thy life: as I was with Moses, </a:t>
            </a:r>
            <a:r>
              <a:rPr lang="en-US" sz="1800" i="1"/>
              <a:t>[so]</a:t>
            </a:r>
            <a:r>
              <a:rPr lang="en-US" sz="1800"/>
              <a:t> I will be with thee: I will not fail thee, nor forsake thee. </a:t>
            </a:r>
          </a:p>
          <a:p>
            <a:pPr>
              <a:lnSpc>
                <a:spcPct val="80000"/>
              </a:lnSpc>
            </a:pPr>
            <a:r>
              <a:rPr lang="en-US" sz="1800"/>
              <a:t>Jos 1:6  Be strong and of a good courage: for unto this people shalt thou divide for an inheritance the land, which I sware unto their fathers to give them. </a:t>
            </a:r>
          </a:p>
          <a:p>
            <a:pPr>
              <a:lnSpc>
                <a:spcPct val="80000"/>
              </a:lnSpc>
            </a:pPr>
            <a:r>
              <a:rPr lang="en-US" sz="1800"/>
              <a:t>Jos 1:7  Only be thou strong and very courageous, that thou mayest observe to do according to all the law, which Moses my servant commanded thee: turn not from it </a:t>
            </a:r>
            <a:r>
              <a:rPr lang="en-US" sz="1800" i="1"/>
              <a:t>[to]</a:t>
            </a:r>
            <a:r>
              <a:rPr lang="en-US" sz="1800"/>
              <a:t> the right hand or </a:t>
            </a:r>
            <a:r>
              <a:rPr lang="en-US" sz="1800" i="1"/>
              <a:t>[to]</a:t>
            </a:r>
            <a:r>
              <a:rPr lang="en-US" sz="1800"/>
              <a:t> the left, that thou mayest prosper whithersoever thou goest. </a:t>
            </a:r>
          </a:p>
          <a:p>
            <a:pPr>
              <a:lnSpc>
                <a:spcPct val="80000"/>
              </a:lnSpc>
            </a:pPr>
            <a:r>
              <a:rPr lang="en-US" sz="1800"/>
              <a:t>Jos 1:8  This book of the law shall not depart out of thy mouth; but thou shalt meditate therein day and night, that thou mayest observe to do according to all that is written therein: for then thou shalt make thy way prosperous, and then thou shalt have good success. </a:t>
            </a:r>
          </a:p>
          <a:p>
            <a:pPr>
              <a:lnSpc>
                <a:spcPct val="80000"/>
              </a:lnSpc>
            </a:pPr>
            <a:r>
              <a:rPr lang="en-US" sz="1800"/>
              <a:t>Jos 1:9  Have not I commanded thee? Be strong and of a good courage; be not afraid, neither be thou dismayed: for the LORD thy God </a:t>
            </a:r>
            <a:r>
              <a:rPr lang="en-US" sz="1800" i="1"/>
              <a:t>[is]</a:t>
            </a:r>
            <a:r>
              <a:rPr lang="en-US" sz="1800"/>
              <a:t> with thee whithersoever thou goest. </a:t>
            </a:r>
          </a:p>
        </p:txBody>
      </p:sp>
    </p:spTree>
  </p:cSld>
  <p:clrMapOvr>
    <a:masterClrMapping/>
  </p:clrMapOvr>
</p:sld>
</file>

<file path=ppt/slides/slide1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6546" name="Rectangle 2"/>
          <p:cNvSpPr>
            <a:spLocks noGrp="1" noChangeArrowheads="1"/>
          </p:cNvSpPr>
          <p:nvPr>
            <p:ph type="title"/>
          </p:nvPr>
        </p:nvSpPr>
        <p:spPr>
          <a:xfrm>
            <a:off x="582613" y="893763"/>
            <a:ext cx="6607175" cy="935037"/>
          </a:xfrm>
        </p:spPr>
        <p:txBody>
          <a:bodyPr/>
          <a:lstStyle/>
          <a:p>
            <a:r>
              <a:rPr lang="en-US">
                <a:solidFill>
                  <a:srgbClr val="800080"/>
                </a:solidFill>
              </a:rPr>
              <a:t>Caleb</a:t>
            </a:r>
          </a:p>
        </p:txBody>
      </p:sp>
      <p:sp>
        <p:nvSpPr>
          <p:cNvPr id="236547" name="Rectangle 3"/>
          <p:cNvSpPr>
            <a:spLocks noGrp="1" noChangeArrowheads="1"/>
          </p:cNvSpPr>
          <p:nvPr>
            <p:ph type="body" idx="1"/>
          </p:nvPr>
        </p:nvSpPr>
        <p:spPr>
          <a:xfrm>
            <a:off x="582613" y="2057400"/>
            <a:ext cx="6607175" cy="7391400"/>
          </a:xfrm>
        </p:spPr>
        <p:txBody>
          <a:bodyPr/>
          <a:lstStyle/>
          <a:p>
            <a:pPr>
              <a:lnSpc>
                <a:spcPct val="80000"/>
              </a:lnSpc>
            </a:pPr>
            <a:r>
              <a:rPr lang="en-US" sz="1800"/>
              <a:t>Num 13:25  And they returned from searching of the land after forty days. </a:t>
            </a:r>
          </a:p>
          <a:p>
            <a:pPr>
              <a:lnSpc>
                <a:spcPct val="80000"/>
              </a:lnSpc>
            </a:pPr>
            <a:r>
              <a:rPr lang="en-US" sz="1800"/>
              <a:t>Num 13:26  And they went and came to Moses, and to Aaron, and to all the congregation of the children of Israel, unto the wilderness of Paran, to Kadesh; and brought back word unto them, and unto all the congregation, and shewed them the fruit of the land. </a:t>
            </a:r>
          </a:p>
          <a:p>
            <a:pPr>
              <a:lnSpc>
                <a:spcPct val="80000"/>
              </a:lnSpc>
            </a:pPr>
            <a:r>
              <a:rPr lang="en-US" sz="1800"/>
              <a:t>Num 13:27  And they told him, and said, We came unto the land whither thou sentest us, and surely it floweth with milk and honey; and this </a:t>
            </a:r>
            <a:r>
              <a:rPr lang="en-US" sz="1800" i="1"/>
              <a:t>[is]</a:t>
            </a:r>
            <a:r>
              <a:rPr lang="en-US" sz="1800"/>
              <a:t> the fruit of it. </a:t>
            </a:r>
          </a:p>
          <a:p>
            <a:pPr>
              <a:lnSpc>
                <a:spcPct val="80000"/>
              </a:lnSpc>
            </a:pPr>
            <a:r>
              <a:rPr lang="en-US" sz="1800"/>
              <a:t>Num 13:28  Nevertheless the people </a:t>
            </a:r>
            <a:r>
              <a:rPr lang="en-US" sz="1800" i="1"/>
              <a:t>[be]</a:t>
            </a:r>
            <a:r>
              <a:rPr lang="en-US" sz="1800"/>
              <a:t> strong that dwell in the land, and the cities </a:t>
            </a:r>
            <a:r>
              <a:rPr lang="en-US" sz="1800" i="1"/>
              <a:t>[are]</a:t>
            </a:r>
            <a:r>
              <a:rPr lang="en-US" sz="1800"/>
              <a:t> walled, </a:t>
            </a:r>
            <a:r>
              <a:rPr lang="en-US" sz="1800" i="1"/>
              <a:t>[and]</a:t>
            </a:r>
            <a:r>
              <a:rPr lang="en-US" sz="1800"/>
              <a:t> very great: and moreover we saw the children of Anak there. </a:t>
            </a:r>
          </a:p>
          <a:p>
            <a:pPr>
              <a:lnSpc>
                <a:spcPct val="80000"/>
              </a:lnSpc>
            </a:pPr>
            <a:r>
              <a:rPr lang="en-US" sz="1800"/>
              <a:t>Num 13:29  The Amalekites dwell in the land of the south: and the Hittites, and the Jebusites, and the Amorites, dwell in the mountains: and the Canaanites dwell by the sea, and by the coast of Jordan. </a:t>
            </a:r>
          </a:p>
          <a:p>
            <a:pPr>
              <a:lnSpc>
                <a:spcPct val="80000"/>
              </a:lnSpc>
            </a:pPr>
            <a:r>
              <a:rPr lang="en-US" sz="1800"/>
              <a:t>Num 13:30  And Caleb stilled the people before Moses, and said, Let us go up at once, and possess it; for we are well able to overcome it. </a:t>
            </a:r>
          </a:p>
          <a:p>
            <a:pPr>
              <a:lnSpc>
                <a:spcPct val="80000"/>
              </a:lnSpc>
            </a:pPr>
            <a:r>
              <a:rPr lang="en-US" sz="1800"/>
              <a:t>Num 13:31  But the men that went up with him said, We be not able to go up against the people; for they </a:t>
            </a:r>
            <a:r>
              <a:rPr lang="en-US" sz="1800" i="1"/>
              <a:t>[are]</a:t>
            </a:r>
            <a:r>
              <a:rPr lang="en-US" sz="1800"/>
              <a:t> stronger than we. </a:t>
            </a:r>
          </a:p>
          <a:p>
            <a:pPr>
              <a:lnSpc>
                <a:spcPct val="80000"/>
              </a:lnSpc>
            </a:pPr>
            <a:r>
              <a:rPr lang="en-US" sz="1800"/>
              <a:t>Num 13:32  And they brought up an evil report of the land which they had searched unto the children of Israel, saying, The land, through which we have gone to search it, </a:t>
            </a:r>
            <a:r>
              <a:rPr lang="en-US" sz="1800" i="1"/>
              <a:t>[is]</a:t>
            </a:r>
            <a:r>
              <a:rPr lang="en-US" sz="1800"/>
              <a:t> a land that eateth up the inhabitants thereof; and all the people that we saw in it </a:t>
            </a:r>
            <a:r>
              <a:rPr lang="en-US" sz="1800" i="1"/>
              <a:t>[are]</a:t>
            </a:r>
            <a:r>
              <a:rPr lang="en-US" sz="1800"/>
              <a:t> men of a great stature. </a:t>
            </a:r>
          </a:p>
          <a:p>
            <a:pPr>
              <a:lnSpc>
                <a:spcPct val="80000"/>
              </a:lnSpc>
            </a:pPr>
            <a:r>
              <a:rPr lang="en-US" sz="1800" b="1"/>
              <a:t>Num 13:33</a:t>
            </a:r>
            <a:r>
              <a:rPr lang="en-US" sz="1800"/>
              <a:t>  And there we saw the giants, the sons of Anak, </a:t>
            </a:r>
            <a:r>
              <a:rPr lang="en-US" sz="1800" i="1"/>
              <a:t>[which come]</a:t>
            </a:r>
            <a:r>
              <a:rPr lang="en-US" sz="1800"/>
              <a:t> of the giants: and we were in our own sight as grasshoppers, and so we were in their sight. </a:t>
            </a:r>
          </a:p>
        </p:txBody>
      </p:sp>
    </p:spTree>
  </p:cSld>
  <p:clrMapOvr>
    <a:masterClrMapping/>
  </p:clrMapOvr>
</p:sld>
</file>

<file path=ppt/slides/slide1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7570" name="Rectangle 2"/>
          <p:cNvSpPr>
            <a:spLocks noGrp="1" noChangeArrowheads="1"/>
          </p:cNvSpPr>
          <p:nvPr>
            <p:ph type="title"/>
          </p:nvPr>
        </p:nvSpPr>
        <p:spPr>
          <a:xfrm>
            <a:off x="582613" y="893763"/>
            <a:ext cx="6607175" cy="782637"/>
          </a:xfrm>
        </p:spPr>
        <p:txBody>
          <a:bodyPr/>
          <a:lstStyle/>
          <a:p>
            <a:r>
              <a:rPr lang="en-US" sz="4500">
                <a:solidFill>
                  <a:srgbClr val="800080"/>
                </a:solidFill>
              </a:rPr>
              <a:t>Joseph the Prisoner</a:t>
            </a:r>
          </a:p>
        </p:txBody>
      </p:sp>
      <p:sp>
        <p:nvSpPr>
          <p:cNvPr id="237571" name="Rectangle 3"/>
          <p:cNvSpPr>
            <a:spLocks noGrp="1" noChangeArrowheads="1"/>
          </p:cNvSpPr>
          <p:nvPr>
            <p:ph type="body" idx="1"/>
          </p:nvPr>
        </p:nvSpPr>
        <p:spPr>
          <a:xfrm>
            <a:off x="582613" y="2133600"/>
            <a:ext cx="6607175" cy="7239000"/>
          </a:xfrm>
        </p:spPr>
        <p:txBody>
          <a:bodyPr/>
          <a:lstStyle/>
          <a:p>
            <a:pPr>
              <a:lnSpc>
                <a:spcPct val="80000"/>
              </a:lnSpc>
            </a:pPr>
            <a:r>
              <a:rPr lang="en-US" sz="2800"/>
              <a:t>Gen 39:20  And Joseph's master took him, and put him into the prison, a place where the king's prisoners </a:t>
            </a:r>
            <a:r>
              <a:rPr lang="en-US" sz="2800" i="1"/>
              <a:t>[were]</a:t>
            </a:r>
            <a:r>
              <a:rPr lang="en-US" sz="2800"/>
              <a:t> bound: and he was there in the prison. </a:t>
            </a:r>
          </a:p>
          <a:p>
            <a:pPr>
              <a:lnSpc>
                <a:spcPct val="80000"/>
              </a:lnSpc>
            </a:pPr>
            <a:r>
              <a:rPr lang="en-US" sz="2800"/>
              <a:t>Gen 39:21  But the LORD was with Joseph, and shewed him mercy, and gave him favour in the sight of the keeper of the prison. </a:t>
            </a:r>
          </a:p>
          <a:p>
            <a:pPr>
              <a:lnSpc>
                <a:spcPct val="80000"/>
              </a:lnSpc>
            </a:pPr>
            <a:r>
              <a:rPr lang="en-US" sz="2800"/>
              <a:t>Gen 39:22  And the keeper of the prison committed to Joseph's hand all the prisoners that </a:t>
            </a:r>
            <a:r>
              <a:rPr lang="en-US" sz="2800" i="1"/>
              <a:t>[were]</a:t>
            </a:r>
            <a:r>
              <a:rPr lang="en-US" sz="2800"/>
              <a:t> in the prison; and whatsoever they did there, he was the doer </a:t>
            </a:r>
            <a:r>
              <a:rPr lang="en-US" sz="2800" i="1"/>
              <a:t>[of it]</a:t>
            </a:r>
            <a:r>
              <a:rPr lang="en-US" sz="2800"/>
              <a:t>. </a:t>
            </a:r>
          </a:p>
          <a:p>
            <a:pPr>
              <a:lnSpc>
                <a:spcPct val="80000"/>
              </a:lnSpc>
            </a:pPr>
            <a:r>
              <a:rPr lang="en-US" sz="2800"/>
              <a:t>Gen 39:23  The keeper of the prison looked not to any thing </a:t>
            </a:r>
            <a:r>
              <a:rPr lang="en-US" sz="2800" i="1"/>
              <a:t>[that was]</a:t>
            </a:r>
            <a:r>
              <a:rPr lang="en-US" sz="2800"/>
              <a:t> under his hand; because the LORD was with him, and </a:t>
            </a:r>
            <a:r>
              <a:rPr lang="en-US" sz="2800" i="1"/>
              <a:t>[that]</a:t>
            </a:r>
            <a:r>
              <a:rPr lang="en-US" sz="2800"/>
              <a:t> which he did, the LORD made </a:t>
            </a:r>
            <a:r>
              <a:rPr lang="en-US" sz="2800" i="1"/>
              <a:t>[it]</a:t>
            </a:r>
            <a:r>
              <a:rPr lang="en-US" sz="2800"/>
              <a:t> to prosper. </a:t>
            </a:r>
          </a:p>
        </p:txBody>
      </p:sp>
    </p:spTree>
  </p:cSld>
  <p:clrMapOvr>
    <a:masterClrMapping/>
  </p:clrMapOvr>
</p:sld>
</file>

<file path=ppt/slides/slide1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594" name="Rectangle 2"/>
          <p:cNvSpPr>
            <a:spLocks noGrp="1" noChangeArrowheads="1"/>
          </p:cNvSpPr>
          <p:nvPr>
            <p:ph type="title"/>
          </p:nvPr>
        </p:nvSpPr>
        <p:spPr>
          <a:xfrm>
            <a:off x="609600" y="533400"/>
            <a:ext cx="6607175" cy="858838"/>
          </a:xfrm>
        </p:spPr>
        <p:txBody>
          <a:bodyPr/>
          <a:lstStyle/>
          <a:p>
            <a:r>
              <a:rPr lang="en-US">
                <a:solidFill>
                  <a:srgbClr val="800080"/>
                </a:solidFill>
              </a:rPr>
              <a:t>Joseph over Egypt</a:t>
            </a:r>
          </a:p>
        </p:txBody>
      </p:sp>
      <p:sp>
        <p:nvSpPr>
          <p:cNvPr id="238595" name="Rectangle 3"/>
          <p:cNvSpPr>
            <a:spLocks noGrp="1" noChangeArrowheads="1"/>
          </p:cNvSpPr>
          <p:nvPr>
            <p:ph type="body" idx="1"/>
          </p:nvPr>
        </p:nvSpPr>
        <p:spPr>
          <a:xfrm>
            <a:off x="582613" y="1524000"/>
            <a:ext cx="6607175" cy="8229600"/>
          </a:xfrm>
        </p:spPr>
        <p:txBody>
          <a:bodyPr/>
          <a:lstStyle/>
          <a:p>
            <a:pPr>
              <a:lnSpc>
                <a:spcPct val="80000"/>
              </a:lnSpc>
            </a:pPr>
            <a:r>
              <a:rPr lang="en-US" sz="1600"/>
              <a:t>Gen 41:14  Then Pharaoh sent and called Joseph, and they brought him hastily out of the dungeon: and he shaved </a:t>
            </a:r>
            <a:r>
              <a:rPr lang="en-US" sz="1600" i="1"/>
              <a:t>[himself]</a:t>
            </a:r>
            <a:r>
              <a:rPr lang="en-US" sz="1600"/>
              <a:t>, and changed his raiment, and came in unto Pharaoh. </a:t>
            </a:r>
          </a:p>
          <a:p>
            <a:pPr>
              <a:lnSpc>
                <a:spcPct val="80000"/>
              </a:lnSpc>
            </a:pPr>
            <a:endParaRPr lang="en-US" sz="1600"/>
          </a:p>
          <a:p>
            <a:pPr>
              <a:lnSpc>
                <a:spcPct val="80000"/>
              </a:lnSpc>
            </a:pPr>
            <a:r>
              <a:rPr lang="en-US" sz="1600"/>
              <a:t>Gen 41:32  And for that the dream was doubled unto Pharaoh twice; </a:t>
            </a:r>
            <a:r>
              <a:rPr lang="en-US" sz="1600" i="1"/>
              <a:t>[it is]</a:t>
            </a:r>
            <a:r>
              <a:rPr lang="en-US" sz="1600"/>
              <a:t> because the thing </a:t>
            </a:r>
            <a:r>
              <a:rPr lang="en-US" sz="1600" i="1"/>
              <a:t>[is]</a:t>
            </a:r>
            <a:r>
              <a:rPr lang="en-US" sz="1600"/>
              <a:t> established by God, and God will shortly bring it to pass. </a:t>
            </a:r>
          </a:p>
          <a:p>
            <a:pPr>
              <a:lnSpc>
                <a:spcPct val="80000"/>
              </a:lnSpc>
            </a:pPr>
            <a:r>
              <a:rPr lang="en-US" sz="1600"/>
              <a:t>Gen 41:33  Now therefore let Pharaoh look out a man discreet and wise, and set him over the land of Egypt. </a:t>
            </a:r>
          </a:p>
          <a:p>
            <a:pPr>
              <a:lnSpc>
                <a:spcPct val="80000"/>
              </a:lnSpc>
            </a:pPr>
            <a:r>
              <a:rPr lang="en-US" sz="1600"/>
              <a:t>Gen 41:34  Let Pharaoh do </a:t>
            </a:r>
            <a:r>
              <a:rPr lang="en-US" sz="1600" i="1"/>
              <a:t>[this]</a:t>
            </a:r>
            <a:r>
              <a:rPr lang="en-US" sz="1600"/>
              <a:t>, and let him appoint officers over the land, and take up the fifth part of the land of Egypt in the seven plenteous years. </a:t>
            </a:r>
          </a:p>
          <a:p>
            <a:pPr>
              <a:lnSpc>
                <a:spcPct val="80000"/>
              </a:lnSpc>
            </a:pPr>
            <a:r>
              <a:rPr lang="en-US" sz="1600"/>
              <a:t>Gen 41:35  And let them gather all the food of those good years that come, and lay up corn under the hand of Pharaoh, and let them keep food in the cities. </a:t>
            </a:r>
          </a:p>
          <a:p>
            <a:pPr>
              <a:lnSpc>
                <a:spcPct val="80000"/>
              </a:lnSpc>
            </a:pPr>
            <a:r>
              <a:rPr lang="en-US" sz="1600"/>
              <a:t>Gen 41:36  And that food shall be for store to the land against the seven years of famine, which shall be in the land of Egypt; that the land perish not through the famine. </a:t>
            </a:r>
          </a:p>
          <a:p>
            <a:pPr>
              <a:lnSpc>
                <a:spcPct val="80000"/>
              </a:lnSpc>
            </a:pPr>
            <a:r>
              <a:rPr lang="en-US" sz="1600"/>
              <a:t>Gen 41:37  And the thing was good in the eyes of Pharaoh, and in the eyes of all his servants. </a:t>
            </a:r>
          </a:p>
          <a:p>
            <a:pPr>
              <a:lnSpc>
                <a:spcPct val="80000"/>
              </a:lnSpc>
            </a:pPr>
            <a:r>
              <a:rPr lang="en-US" sz="1600"/>
              <a:t>Gen 41:38  And Pharaoh said unto his servants, Can we find </a:t>
            </a:r>
            <a:r>
              <a:rPr lang="en-US" sz="1600" i="1"/>
              <a:t>[such a one]</a:t>
            </a:r>
            <a:r>
              <a:rPr lang="en-US" sz="1600"/>
              <a:t> as this </a:t>
            </a:r>
            <a:r>
              <a:rPr lang="en-US" sz="1600" i="1"/>
              <a:t>[is]</a:t>
            </a:r>
            <a:r>
              <a:rPr lang="en-US" sz="1600"/>
              <a:t>, a man in whom the Spirit of God </a:t>
            </a:r>
            <a:r>
              <a:rPr lang="en-US" sz="1600" i="1"/>
              <a:t>[is]</a:t>
            </a:r>
            <a:r>
              <a:rPr lang="en-US" sz="1600"/>
              <a:t>? </a:t>
            </a:r>
          </a:p>
          <a:p>
            <a:pPr>
              <a:lnSpc>
                <a:spcPct val="80000"/>
              </a:lnSpc>
            </a:pPr>
            <a:r>
              <a:rPr lang="en-US" sz="1600"/>
              <a:t>Gen 41:39  And Pharaoh said unto Joseph, Forasmuch as God hath shewed thee all this, </a:t>
            </a:r>
            <a:r>
              <a:rPr lang="en-US" sz="1600" i="1"/>
              <a:t>[there is]</a:t>
            </a:r>
            <a:r>
              <a:rPr lang="en-US" sz="1600"/>
              <a:t> none so discreet and wise as thou </a:t>
            </a:r>
            <a:r>
              <a:rPr lang="en-US" sz="1600" i="1"/>
              <a:t>[art]</a:t>
            </a:r>
            <a:r>
              <a:rPr lang="en-US" sz="1600"/>
              <a:t>: </a:t>
            </a:r>
          </a:p>
          <a:p>
            <a:pPr>
              <a:lnSpc>
                <a:spcPct val="80000"/>
              </a:lnSpc>
            </a:pPr>
            <a:r>
              <a:rPr lang="en-US" sz="1600"/>
              <a:t>Gen 41:40  Thou shalt be over my house, and according unto thy word shall all my people be ruled: only in the throne will I be greater than thou. </a:t>
            </a:r>
          </a:p>
          <a:p>
            <a:pPr>
              <a:lnSpc>
                <a:spcPct val="80000"/>
              </a:lnSpc>
            </a:pPr>
            <a:r>
              <a:rPr lang="en-US" sz="1600"/>
              <a:t>Gen 41:41  And Pharaoh said unto Joseph, See, I have set thee over all the land of Egypt. </a:t>
            </a:r>
          </a:p>
          <a:p>
            <a:pPr>
              <a:lnSpc>
                <a:spcPct val="80000"/>
              </a:lnSpc>
            </a:pPr>
            <a:r>
              <a:rPr lang="en-US" sz="1600"/>
              <a:t>Gen 41:42  And Pharaoh took off his ring from his hand, and put it upon Joseph's hand, and arrayed him in vestures of fine linen, and put a gold chain about his neck; </a:t>
            </a:r>
          </a:p>
          <a:p>
            <a:pPr>
              <a:lnSpc>
                <a:spcPct val="80000"/>
              </a:lnSpc>
            </a:pPr>
            <a:r>
              <a:rPr lang="en-US" sz="1600"/>
              <a:t>Gen 41:43  And he made him to ride in the second chariot which he had; and they cried before him, Bow the knee: and he made him </a:t>
            </a:r>
            <a:r>
              <a:rPr lang="en-US" sz="1600" i="1"/>
              <a:t>[ruler]</a:t>
            </a:r>
            <a:r>
              <a:rPr lang="en-US" sz="1600"/>
              <a:t> over all the land of Egypt. </a:t>
            </a:r>
          </a:p>
          <a:p>
            <a:pPr>
              <a:lnSpc>
                <a:spcPct val="80000"/>
              </a:lnSpc>
            </a:pPr>
            <a:r>
              <a:rPr lang="en-US" sz="1600"/>
              <a:t>Gen 41:44  And Pharaoh said unto Joseph, I </a:t>
            </a:r>
            <a:r>
              <a:rPr lang="en-US" sz="1600" i="1"/>
              <a:t>[am]</a:t>
            </a:r>
            <a:r>
              <a:rPr lang="en-US" sz="1600"/>
              <a:t> Pharaoh, and without thee shall no man lift up his hand or foot in all the land of Egypt. </a:t>
            </a:r>
          </a:p>
        </p:txBody>
      </p:sp>
    </p:spTree>
  </p:cSld>
  <p:clrMapOvr>
    <a:masterClrMapping/>
  </p:clrMapOvr>
</p:sld>
</file>

<file path=ppt/slides/slide1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714" name="Rectangle 2"/>
          <p:cNvSpPr>
            <a:spLocks noGrp="1" noChangeArrowheads="1"/>
          </p:cNvSpPr>
          <p:nvPr>
            <p:ph type="title"/>
          </p:nvPr>
        </p:nvSpPr>
        <p:spPr>
          <a:xfrm>
            <a:off x="609600" y="685800"/>
            <a:ext cx="6607175" cy="935038"/>
          </a:xfrm>
        </p:spPr>
        <p:txBody>
          <a:bodyPr/>
          <a:lstStyle/>
          <a:p>
            <a:r>
              <a:rPr lang="en-US">
                <a:solidFill>
                  <a:srgbClr val="800080"/>
                </a:solidFill>
              </a:rPr>
              <a:t>Maiden from Israel</a:t>
            </a:r>
          </a:p>
        </p:txBody>
      </p:sp>
      <p:sp>
        <p:nvSpPr>
          <p:cNvPr id="243715" name="Rectangle 3"/>
          <p:cNvSpPr>
            <a:spLocks noGrp="1" noChangeArrowheads="1"/>
          </p:cNvSpPr>
          <p:nvPr>
            <p:ph type="body" idx="1"/>
          </p:nvPr>
        </p:nvSpPr>
        <p:spPr>
          <a:xfrm>
            <a:off x="582613" y="2057400"/>
            <a:ext cx="6607175" cy="7391400"/>
          </a:xfrm>
        </p:spPr>
        <p:txBody>
          <a:bodyPr/>
          <a:lstStyle/>
          <a:p>
            <a:pPr>
              <a:lnSpc>
                <a:spcPct val="80000"/>
              </a:lnSpc>
            </a:pPr>
            <a:r>
              <a:rPr lang="en-US" sz="2000"/>
              <a:t>2Ki 5:2  And the Syrians had gone out by companies, and had brought away captive out of the land of Israel a little maid; and she waited on Naaman's wife. </a:t>
            </a:r>
          </a:p>
          <a:p>
            <a:pPr>
              <a:lnSpc>
                <a:spcPct val="80000"/>
              </a:lnSpc>
            </a:pPr>
            <a:r>
              <a:rPr lang="en-US" sz="2000"/>
              <a:t>2Ki 5:3  And she said unto her mistress, Would God my lord </a:t>
            </a:r>
            <a:r>
              <a:rPr lang="en-US" sz="2000" i="1"/>
              <a:t>[were]</a:t>
            </a:r>
            <a:r>
              <a:rPr lang="en-US" sz="2000"/>
              <a:t> with the prophet that </a:t>
            </a:r>
            <a:r>
              <a:rPr lang="en-US" sz="2000" i="1"/>
              <a:t>[is]</a:t>
            </a:r>
            <a:r>
              <a:rPr lang="en-US" sz="2000"/>
              <a:t> in Samaria! for he would recover him of his leprosy. </a:t>
            </a:r>
          </a:p>
          <a:p>
            <a:pPr>
              <a:lnSpc>
                <a:spcPct val="80000"/>
              </a:lnSpc>
            </a:pPr>
            <a:r>
              <a:rPr lang="en-US" sz="2000"/>
              <a:t>2Ki 5:4  And </a:t>
            </a:r>
            <a:r>
              <a:rPr lang="en-US" sz="2000" i="1"/>
              <a:t>[one]</a:t>
            </a:r>
            <a:r>
              <a:rPr lang="en-US" sz="2000"/>
              <a:t> went in, and told his lord, saying, Thus and thus said the maid that </a:t>
            </a:r>
            <a:r>
              <a:rPr lang="en-US" sz="2000" i="1"/>
              <a:t>[is]</a:t>
            </a:r>
            <a:r>
              <a:rPr lang="en-US" sz="2000"/>
              <a:t> of the land of Israel. </a:t>
            </a:r>
          </a:p>
          <a:p>
            <a:pPr>
              <a:lnSpc>
                <a:spcPct val="80000"/>
              </a:lnSpc>
            </a:pPr>
            <a:r>
              <a:rPr lang="en-US" sz="2000"/>
              <a:t>2Ki 5:5  And the king of Syria said, Go to, go, and I will send a letter unto the king of Israel. And he departed, and took with him ten talents of silver, and six thousand </a:t>
            </a:r>
            <a:r>
              <a:rPr lang="en-US" sz="2000" i="1"/>
              <a:t>[pieces]</a:t>
            </a:r>
            <a:r>
              <a:rPr lang="en-US" sz="2000"/>
              <a:t> of gold, and ten changes of raiment. </a:t>
            </a:r>
          </a:p>
          <a:p>
            <a:pPr>
              <a:lnSpc>
                <a:spcPct val="80000"/>
              </a:lnSpc>
            </a:pPr>
            <a:r>
              <a:rPr lang="en-US" sz="2000"/>
              <a:t>2Ki 5:6  And he brought the letter to the king of Israel, saying, Now when this letter is come unto thee, behold, I have </a:t>
            </a:r>
            <a:r>
              <a:rPr lang="en-US" sz="2000" i="1"/>
              <a:t>[therewith]</a:t>
            </a:r>
            <a:r>
              <a:rPr lang="en-US" sz="2000"/>
              <a:t> sent Naaman my servant to thee, that thou mayest recover him of his leprosy. </a:t>
            </a:r>
          </a:p>
          <a:p>
            <a:pPr>
              <a:lnSpc>
                <a:spcPct val="80000"/>
              </a:lnSpc>
            </a:pPr>
            <a:r>
              <a:rPr lang="en-US" sz="2000"/>
              <a:t>2Ki 5:7  And it came to pass, when the king of Israel had read the letter, that he rent his clothes, and said, </a:t>
            </a:r>
            <a:r>
              <a:rPr lang="en-US" sz="2000" i="1"/>
              <a:t>[Am]</a:t>
            </a:r>
            <a:r>
              <a:rPr lang="en-US" sz="2000"/>
              <a:t> I God, to kill and to make alive, that this man doth send unto me to recover a man of his leprosy? wherefore consider, I pray you, and see how he seeketh a quarrel against me. </a:t>
            </a:r>
          </a:p>
          <a:p>
            <a:pPr>
              <a:lnSpc>
                <a:spcPct val="80000"/>
              </a:lnSpc>
            </a:pPr>
            <a:r>
              <a:rPr lang="en-US" sz="2000"/>
              <a:t>2Ki 5:8  And it was </a:t>
            </a:r>
            <a:r>
              <a:rPr lang="en-US" sz="2000" i="1"/>
              <a:t>[so]</a:t>
            </a:r>
            <a:r>
              <a:rPr lang="en-US" sz="2000"/>
              <a:t>, when Elisha the man of God had heard that the king of Israel had rent his clothes, that he sent to the king, saying, Wherefore hast thou rent thy clothes? let him come now to me, and he shall know that there is a prophet in Israel. </a:t>
            </a:r>
          </a:p>
          <a:p>
            <a:pPr>
              <a:lnSpc>
                <a:spcPct val="80000"/>
              </a:lnSpc>
            </a:pPr>
            <a:r>
              <a:rPr lang="en-US" sz="2000"/>
              <a:t>2Ki 5:9  So Naaman came with his horses and with his chariot, and stood at the door of the house of Elisha.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2"/>
          <p:cNvSpPr>
            <a:spLocks noGrp="1" noChangeArrowheads="1"/>
          </p:cNvSpPr>
          <p:nvPr>
            <p:ph type="title"/>
          </p:nvPr>
        </p:nvSpPr>
        <p:spPr>
          <a:xfrm>
            <a:off x="609600" y="685800"/>
            <a:ext cx="6607175" cy="858838"/>
          </a:xfrm>
        </p:spPr>
        <p:txBody>
          <a:bodyPr/>
          <a:lstStyle/>
          <a:p>
            <a:r>
              <a:rPr lang="en-US">
                <a:solidFill>
                  <a:srgbClr val="800080"/>
                </a:solidFill>
              </a:rPr>
              <a:t>Romans 8.35-39</a:t>
            </a:r>
          </a:p>
        </p:txBody>
      </p:sp>
      <p:sp>
        <p:nvSpPr>
          <p:cNvPr id="110595" name="Rectangle 3"/>
          <p:cNvSpPr>
            <a:spLocks noGrp="1" noChangeArrowheads="1"/>
          </p:cNvSpPr>
          <p:nvPr>
            <p:ph type="body" idx="1"/>
          </p:nvPr>
        </p:nvSpPr>
        <p:spPr>
          <a:xfrm>
            <a:off x="582613" y="2057400"/>
            <a:ext cx="6607175" cy="6883400"/>
          </a:xfrm>
        </p:spPr>
        <p:txBody>
          <a:bodyPr/>
          <a:lstStyle/>
          <a:p>
            <a:pPr>
              <a:lnSpc>
                <a:spcPct val="80000"/>
              </a:lnSpc>
            </a:pPr>
            <a:r>
              <a:rPr lang="en-US" sz="2800"/>
              <a:t>Rom 8:35  Who shall separate us from the love of Christ? </a:t>
            </a:r>
            <a:r>
              <a:rPr lang="en-US" sz="2800" i="1"/>
              <a:t>[shall]</a:t>
            </a:r>
            <a:r>
              <a:rPr lang="en-US" sz="2800"/>
              <a:t> tribulation, or distress, or persecution, or famine, or nakedness, or peril, or sword? </a:t>
            </a:r>
          </a:p>
          <a:p>
            <a:pPr>
              <a:lnSpc>
                <a:spcPct val="80000"/>
              </a:lnSpc>
            </a:pPr>
            <a:r>
              <a:rPr lang="en-US" sz="2800"/>
              <a:t>Rom 8:36  As it is written, For thy sake we are killed all the day long; we are accounted as sheep for the slaughter. </a:t>
            </a:r>
          </a:p>
          <a:p>
            <a:pPr>
              <a:lnSpc>
                <a:spcPct val="80000"/>
              </a:lnSpc>
            </a:pPr>
            <a:r>
              <a:rPr lang="en-US" sz="2800"/>
              <a:t>Rom 8:37  Nay, in all these things we are more than conquerors through him that loved us. </a:t>
            </a:r>
          </a:p>
          <a:p>
            <a:pPr>
              <a:lnSpc>
                <a:spcPct val="80000"/>
              </a:lnSpc>
            </a:pPr>
            <a:r>
              <a:rPr lang="en-US" sz="2800"/>
              <a:t>Rom 8:38  For I am persuaded, that neither death, nor life, nor angels, nor principalities, nor powers, nor things present, nor things to come, </a:t>
            </a:r>
          </a:p>
          <a:p>
            <a:pPr>
              <a:lnSpc>
                <a:spcPct val="80000"/>
              </a:lnSpc>
            </a:pPr>
            <a:r>
              <a:rPr lang="en-US" sz="2800"/>
              <a:t>Rom 8:39  Nor height, nor depth, nor any other creature, shall be able to separate us from the love of God, which is in Christ Jesus our Lord. </a:t>
            </a:r>
          </a:p>
        </p:txBody>
      </p:sp>
      <p:sp>
        <p:nvSpPr>
          <p:cNvPr id="110596" name="Rectangle 4"/>
          <p:cNvSpPr>
            <a:spLocks noChangeArrowheads="1"/>
          </p:cNvSpPr>
          <p:nvPr/>
        </p:nvSpPr>
        <p:spPr bwMode="auto">
          <a:xfrm>
            <a:off x="609600" y="1905000"/>
            <a:ext cx="6553200" cy="7010400"/>
          </a:xfrm>
          <a:prstGeom prst="rect">
            <a:avLst/>
          </a:prstGeom>
          <a:noFill/>
          <a:ln w="9525">
            <a:solidFill>
              <a:srgbClr val="800080"/>
            </a:solidFill>
            <a:miter lim="800000"/>
            <a:headEnd/>
            <a:tailEnd/>
          </a:ln>
          <a:effectLst/>
        </p:spPr>
        <p:txBody>
          <a:bodyPr wrap="none" anchor="ctr"/>
          <a:lstStyle/>
          <a:p>
            <a:endParaRPr lang="en-US"/>
          </a:p>
        </p:txBody>
      </p:sp>
    </p:spTree>
  </p:cSld>
  <p:clrMapOvr>
    <a:masterClrMapping/>
  </p:clrMapOvr>
</p:sld>
</file>

<file path=ppt/slides/slide1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9618" name="Rectangle 2"/>
          <p:cNvSpPr>
            <a:spLocks noGrp="1" noChangeArrowheads="1"/>
          </p:cNvSpPr>
          <p:nvPr>
            <p:ph type="title"/>
          </p:nvPr>
        </p:nvSpPr>
        <p:spPr>
          <a:xfrm>
            <a:off x="609600" y="533400"/>
            <a:ext cx="6607175" cy="1676400"/>
          </a:xfrm>
        </p:spPr>
        <p:txBody>
          <a:bodyPr/>
          <a:lstStyle/>
          <a:p>
            <a:r>
              <a:rPr lang="en-US" sz="3600">
                <a:solidFill>
                  <a:srgbClr val="800080"/>
                </a:solidFill>
              </a:rPr>
              <a:t>Shadrach, </a:t>
            </a:r>
            <a:br>
              <a:rPr lang="en-US" sz="3600">
                <a:solidFill>
                  <a:srgbClr val="800080"/>
                </a:solidFill>
              </a:rPr>
            </a:br>
            <a:r>
              <a:rPr lang="en-US" sz="3600">
                <a:solidFill>
                  <a:srgbClr val="800080"/>
                </a:solidFill>
              </a:rPr>
              <a:t>Meshach, and </a:t>
            </a:r>
            <a:br>
              <a:rPr lang="en-US" sz="3600">
                <a:solidFill>
                  <a:srgbClr val="800080"/>
                </a:solidFill>
              </a:rPr>
            </a:br>
            <a:r>
              <a:rPr lang="en-US" sz="3600">
                <a:solidFill>
                  <a:srgbClr val="800080"/>
                </a:solidFill>
              </a:rPr>
              <a:t>Abednego</a:t>
            </a:r>
          </a:p>
        </p:txBody>
      </p:sp>
      <p:sp>
        <p:nvSpPr>
          <p:cNvPr id="239619" name="Rectangle 3"/>
          <p:cNvSpPr>
            <a:spLocks noGrp="1" noChangeArrowheads="1"/>
          </p:cNvSpPr>
          <p:nvPr>
            <p:ph type="body" idx="1"/>
          </p:nvPr>
        </p:nvSpPr>
        <p:spPr>
          <a:xfrm>
            <a:off x="582613" y="2971800"/>
            <a:ext cx="6607175" cy="6477000"/>
          </a:xfrm>
        </p:spPr>
        <p:txBody>
          <a:bodyPr/>
          <a:lstStyle/>
          <a:p>
            <a:pPr>
              <a:lnSpc>
                <a:spcPct val="80000"/>
              </a:lnSpc>
            </a:pPr>
            <a:r>
              <a:rPr lang="en-US" sz="2200"/>
              <a:t>Dan 3:14  Nebuchadnezzar spake and said unto them, </a:t>
            </a:r>
            <a:r>
              <a:rPr lang="en-US" sz="2200" i="1"/>
              <a:t>[Is it]</a:t>
            </a:r>
            <a:r>
              <a:rPr lang="en-US" sz="2200"/>
              <a:t> true, O Shadrach, Meshach, and Abednego, do not ye serve my gods, nor worship the golden image which I have set up? </a:t>
            </a:r>
          </a:p>
          <a:p>
            <a:pPr>
              <a:lnSpc>
                <a:spcPct val="80000"/>
              </a:lnSpc>
            </a:pPr>
            <a:r>
              <a:rPr lang="en-US" sz="2200"/>
              <a:t>Dan 3:15  Now if ye be ready that at what time ye hear the sound of the cornet, flute, harp, sackbut, psaltery, and dulcimer, and all kinds of musick, ye fall down and worship the image which I have made; </a:t>
            </a:r>
            <a:r>
              <a:rPr lang="en-US" sz="2200" i="1"/>
              <a:t>[well]</a:t>
            </a:r>
            <a:r>
              <a:rPr lang="en-US" sz="2200"/>
              <a:t>: but if ye worship not, ye shall be cast the same hour into the midst of a burning fiery furnace; and who </a:t>
            </a:r>
            <a:r>
              <a:rPr lang="en-US" sz="2200" i="1"/>
              <a:t>[is]</a:t>
            </a:r>
            <a:r>
              <a:rPr lang="en-US" sz="2200"/>
              <a:t> that God that shall deliver you out of my hands? </a:t>
            </a:r>
          </a:p>
          <a:p>
            <a:pPr>
              <a:lnSpc>
                <a:spcPct val="80000"/>
              </a:lnSpc>
            </a:pPr>
            <a:r>
              <a:rPr lang="en-US" sz="2200"/>
              <a:t>Dan 3:16  Shadrach, Meshach, and Abednego, answered and said to the king, O Nebuchadnezzar, we </a:t>
            </a:r>
            <a:r>
              <a:rPr lang="en-US" sz="2200" i="1"/>
              <a:t>[are]</a:t>
            </a:r>
            <a:r>
              <a:rPr lang="en-US" sz="2200"/>
              <a:t> not careful to answer thee in this matter. </a:t>
            </a:r>
          </a:p>
          <a:p>
            <a:pPr>
              <a:lnSpc>
                <a:spcPct val="80000"/>
              </a:lnSpc>
            </a:pPr>
            <a:r>
              <a:rPr lang="en-US" sz="2200"/>
              <a:t>Dan 3:17  If it be </a:t>
            </a:r>
            <a:r>
              <a:rPr lang="en-US" sz="2200" i="1"/>
              <a:t>[so]</a:t>
            </a:r>
            <a:r>
              <a:rPr lang="en-US" sz="2200"/>
              <a:t>, our God whom we serve is able to deliver us from the burning fiery furnace, and he will deliver </a:t>
            </a:r>
            <a:r>
              <a:rPr lang="en-US" sz="2200" i="1"/>
              <a:t>[us]</a:t>
            </a:r>
            <a:r>
              <a:rPr lang="en-US" sz="2200"/>
              <a:t> out of thine hand, O king. </a:t>
            </a:r>
          </a:p>
          <a:p>
            <a:pPr>
              <a:lnSpc>
                <a:spcPct val="80000"/>
              </a:lnSpc>
            </a:pPr>
            <a:r>
              <a:rPr lang="en-US" sz="2200"/>
              <a:t>Dan 3:18  But if not, be it known unto thee, O king, that we will not serve thy gods, nor worship the golden image which thou hast set up. </a:t>
            </a:r>
          </a:p>
        </p:txBody>
      </p:sp>
    </p:spTree>
  </p:cSld>
  <p:clrMapOvr>
    <a:masterClrMapping/>
  </p:clrMapOvr>
</p:sld>
</file>

<file path=ppt/slides/slide1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642" name="Rectangle 2"/>
          <p:cNvSpPr>
            <a:spLocks noGrp="1" noChangeArrowheads="1"/>
          </p:cNvSpPr>
          <p:nvPr>
            <p:ph type="title"/>
          </p:nvPr>
        </p:nvSpPr>
        <p:spPr>
          <a:xfrm>
            <a:off x="609600" y="609600"/>
            <a:ext cx="6607175" cy="782638"/>
          </a:xfrm>
        </p:spPr>
        <p:txBody>
          <a:bodyPr/>
          <a:lstStyle/>
          <a:p>
            <a:r>
              <a:rPr lang="en-US" sz="4500">
                <a:solidFill>
                  <a:srgbClr val="800080"/>
                </a:solidFill>
              </a:rPr>
              <a:t>Daniel in the Lions’ Den</a:t>
            </a:r>
          </a:p>
        </p:txBody>
      </p:sp>
      <p:sp>
        <p:nvSpPr>
          <p:cNvPr id="240643" name="Rectangle 3"/>
          <p:cNvSpPr>
            <a:spLocks noGrp="1" noChangeArrowheads="1"/>
          </p:cNvSpPr>
          <p:nvPr>
            <p:ph type="body" idx="1"/>
          </p:nvPr>
        </p:nvSpPr>
        <p:spPr>
          <a:xfrm>
            <a:off x="582613" y="1905000"/>
            <a:ext cx="6607175" cy="7035800"/>
          </a:xfrm>
        </p:spPr>
        <p:txBody>
          <a:bodyPr/>
          <a:lstStyle/>
          <a:p>
            <a:pPr>
              <a:lnSpc>
                <a:spcPct val="80000"/>
              </a:lnSpc>
            </a:pPr>
            <a:r>
              <a:rPr lang="en-US" sz="2000"/>
              <a:t>Dan 6:12  Then they came near, and spake before the king concerning the king's decree; Hast thou not signed a decree, that every man that shall ask </a:t>
            </a:r>
            <a:r>
              <a:rPr lang="en-US" sz="2000" i="1"/>
              <a:t>[a petition]</a:t>
            </a:r>
            <a:r>
              <a:rPr lang="en-US" sz="2000"/>
              <a:t> of any God or man within thirty days, save of thee, O king, shall be cast into the den of lions? The king answered and said, The thing </a:t>
            </a:r>
            <a:r>
              <a:rPr lang="en-US" sz="2000" i="1"/>
              <a:t>[is]</a:t>
            </a:r>
            <a:r>
              <a:rPr lang="en-US" sz="2000"/>
              <a:t> true, according to the law of the Medes and Persians, which altereth not. </a:t>
            </a:r>
          </a:p>
          <a:p>
            <a:pPr>
              <a:lnSpc>
                <a:spcPct val="80000"/>
              </a:lnSpc>
            </a:pPr>
            <a:r>
              <a:rPr lang="en-US" sz="2000"/>
              <a:t>Dan 6:13  Then answered they and said before the king, That Daniel, which </a:t>
            </a:r>
            <a:r>
              <a:rPr lang="en-US" sz="2000" i="1"/>
              <a:t>[is]</a:t>
            </a:r>
            <a:r>
              <a:rPr lang="en-US" sz="2000"/>
              <a:t> of the children of the captivity of Judah, regardeth not thee, O king, nor the decree that thou hast signed, but maketh his petition three times a day. </a:t>
            </a:r>
          </a:p>
          <a:p>
            <a:pPr>
              <a:lnSpc>
                <a:spcPct val="80000"/>
              </a:lnSpc>
            </a:pPr>
            <a:r>
              <a:rPr lang="en-US" sz="2000"/>
              <a:t>Dan 6:14  Then the king, when he heard </a:t>
            </a:r>
            <a:r>
              <a:rPr lang="en-US" sz="2000" i="1"/>
              <a:t>[these]</a:t>
            </a:r>
            <a:r>
              <a:rPr lang="en-US" sz="2000"/>
              <a:t> words, was sore displeased with himself, and set </a:t>
            </a:r>
            <a:r>
              <a:rPr lang="en-US" sz="2000" i="1"/>
              <a:t>[his]</a:t>
            </a:r>
            <a:r>
              <a:rPr lang="en-US" sz="2000"/>
              <a:t> heart on Daniel to deliver him: and he laboured till the going down of the sun to deliver him. </a:t>
            </a:r>
          </a:p>
          <a:p>
            <a:pPr>
              <a:lnSpc>
                <a:spcPct val="80000"/>
              </a:lnSpc>
            </a:pPr>
            <a:r>
              <a:rPr lang="en-US" sz="2000"/>
              <a:t>Dan 6:15  Then these men assembled unto the king, and said unto the king, Know, O king, that the law of the Medes and Persians </a:t>
            </a:r>
            <a:r>
              <a:rPr lang="en-US" sz="2000" i="1"/>
              <a:t>[is]</a:t>
            </a:r>
            <a:r>
              <a:rPr lang="en-US" sz="2000"/>
              <a:t>, That no decree nor statute which the king establisheth may be changed. </a:t>
            </a:r>
          </a:p>
          <a:p>
            <a:pPr>
              <a:lnSpc>
                <a:spcPct val="80000"/>
              </a:lnSpc>
            </a:pPr>
            <a:r>
              <a:rPr lang="en-US" sz="2000"/>
              <a:t>Dan 6:16  Then the king commanded, and they brought Daniel, and cast </a:t>
            </a:r>
            <a:r>
              <a:rPr lang="en-US" sz="2000" i="1"/>
              <a:t>[him]</a:t>
            </a:r>
            <a:r>
              <a:rPr lang="en-US" sz="2000"/>
              <a:t> into the den of lions. </a:t>
            </a:r>
            <a:r>
              <a:rPr lang="en-US" sz="2000" i="1"/>
              <a:t>[Now]</a:t>
            </a:r>
            <a:r>
              <a:rPr lang="en-US" sz="2000"/>
              <a:t> the king spake and said unto Daniel, Thy God whom thou servest continually, he will deliver thee. </a:t>
            </a:r>
          </a:p>
          <a:p>
            <a:pPr>
              <a:lnSpc>
                <a:spcPct val="80000"/>
              </a:lnSpc>
            </a:pPr>
            <a:r>
              <a:rPr lang="en-US" sz="2000"/>
              <a:t>Dan 6:17  And a stone was brought, and laid upon the mouth of the den; and the king sealed it with his own signet, and with the signet of his lords; that the purpose might not be changed concerning Daniel. </a:t>
            </a:r>
          </a:p>
        </p:txBody>
      </p:sp>
    </p:spTree>
  </p:cSld>
  <p:clrMapOvr>
    <a:masterClrMapping/>
  </p:clrMapOvr>
</p:sld>
</file>

<file path=ppt/slides/slide1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1666" name="Rectangle 2"/>
          <p:cNvSpPr>
            <a:spLocks noGrp="1" noChangeArrowheads="1"/>
          </p:cNvSpPr>
          <p:nvPr>
            <p:ph type="title"/>
          </p:nvPr>
        </p:nvSpPr>
        <p:spPr>
          <a:xfrm>
            <a:off x="582613" y="893763"/>
            <a:ext cx="6607175" cy="1239837"/>
          </a:xfrm>
        </p:spPr>
        <p:txBody>
          <a:bodyPr/>
          <a:lstStyle/>
          <a:p>
            <a:r>
              <a:rPr lang="en-US" sz="4400">
                <a:solidFill>
                  <a:srgbClr val="800080"/>
                </a:solidFill>
              </a:rPr>
              <a:t>Daniel in the Lions’ Den</a:t>
            </a:r>
            <a:r>
              <a:rPr lang="en-US">
                <a:solidFill>
                  <a:srgbClr val="800080"/>
                </a:solidFill>
              </a:rPr>
              <a:t> </a:t>
            </a:r>
            <a:r>
              <a:rPr lang="en-US" sz="2400">
                <a:solidFill>
                  <a:srgbClr val="800080"/>
                </a:solidFill>
              </a:rPr>
              <a:t>cont</a:t>
            </a:r>
          </a:p>
        </p:txBody>
      </p:sp>
      <p:sp>
        <p:nvSpPr>
          <p:cNvPr id="241667" name="Rectangle 3"/>
          <p:cNvSpPr>
            <a:spLocks noGrp="1" noChangeArrowheads="1"/>
          </p:cNvSpPr>
          <p:nvPr>
            <p:ph type="body" idx="1"/>
          </p:nvPr>
        </p:nvSpPr>
        <p:spPr/>
        <p:txBody>
          <a:bodyPr/>
          <a:lstStyle/>
          <a:p>
            <a:pPr>
              <a:lnSpc>
                <a:spcPct val="80000"/>
              </a:lnSpc>
            </a:pPr>
            <a:r>
              <a:rPr lang="en-US" sz="2400"/>
              <a:t>Dan 6:18  Then the king went to his palace, and passed the night fasting: neither were instruments of musick brought before him: and his sleep went from him. </a:t>
            </a:r>
          </a:p>
          <a:p>
            <a:pPr>
              <a:lnSpc>
                <a:spcPct val="80000"/>
              </a:lnSpc>
            </a:pPr>
            <a:r>
              <a:rPr lang="en-US" sz="2400"/>
              <a:t>Dan 6:19  Then the king arose very early in the morning, and went in haste unto the den of lions. </a:t>
            </a:r>
          </a:p>
          <a:p>
            <a:pPr>
              <a:lnSpc>
                <a:spcPct val="80000"/>
              </a:lnSpc>
            </a:pPr>
            <a:r>
              <a:rPr lang="en-US" sz="2400"/>
              <a:t>Dan 6:20  And when he came to the den, he cried with a lamentable voice unto Daniel: </a:t>
            </a:r>
            <a:r>
              <a:rPr lang="en-US" sz="2400" i="1"/>
              <a:t>[and]</a:t>
            </a:r>
            <a:r>
              <a:rPr lang="en-US" sz="2400"/>
              <a:t> the king spake and said to Daniel, O Daniel, servant of the living God, is thy God, whom thou servest continually, able to deliver thee from the lions? </a:t>
            </a:r>
          </a:p>
          <a:p>
            <a:pPr>
              <a:lnSpc>
                <a:spcPct val="80000"/>
              </a:lnSpc>
            </a:pPr>
            <a:r>
              <a:rPr lang="en-US" sz="2400"/>
              <a:t>Dan 6:21  Then said Daniel unto the king, O king, live for ever. </a:t>
            </a:r>
          </a:p>
          <a:p>
            <a:pPr>
              <a:lnSpc>
                <a:spcPct val="80000"/>
              </a:lnSpc>
            </a:pPr>
            <a:r>
              <a:rPr lang="en-US" sz="2400"/>
              <a:t>Dan 6:22  My God hath sent his angel, and hath shut the lions' mouths, that they have not hurt me: forasmuch as before him innocency was found in me; and also before thee, O king, have I done no hurt. </a:t>
            </a:r>
          </a:p>
        </p:txBody>
      </p:sp>
    </p:spTree>
  </p:cSld>
  <p:clrMapOvr>
    <a:masterClrMapping/>
  </p:clrMapOvr>
</p:sld>
</file>

<file path=ppt/slides/slide1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690" name="Rectangle 2"/>
          <p:cNvSpPr>
            <a:spLocks noGrp="1" noChangeArrowheads="1"/>
          </p:cNvSpPr>
          <p:nvPr>
            <p:ph type="title"/>
          </p:nvPr>
        </p:nvSpPr>
        <p:spPr>
          <a:xfrm>
            <a:off x="609600" y="457200"/>
            <a:ext cx="6607175" cy="782638"/>
          </a:xfrm>
        </p:spPr>
        <p:txBody>
          <a:bodyPr/>
          <a:lstStyle/>
          <a:p>
            <a:r>
              <a:rPr lang="en-US" sz="4500">
                <a:solidFill>
                  <a:srgbClr val="800080"/>
                </a:solidFill>
              </a:rPr>
              <a:t>Timothy’s Faith Inherited</a:t>
            </a:r>
          </a:p>
        </p:txBody>
      </p:sp>
      <p:sp>
        <p:nvSpPr>
          <p:cNvPr id="242691" name="Rectangle 3"/>
          <p:cNvSpPr>
            <a:spLocks noGrp="1" noChangeArrowheads="1"/>
          </p:cNvSpPr>
          <p:nvPr>
            <p:ph type="body" idx="1"/>
          </p:nvPr>
        </p:nvSpPr>
        <p:spPr>
          <a:xfrm>
            <a:off x="582613" y="1524000"/>
            <a:ext cx="6607175" cy="8077200"/>
          </a:xfrm>
        </p:spPr>
        <p:txBody>
          <a:bodyPr/>
          <a:lstStyle/>
          <a:p>
            <a:pPr>
              <a:lnSpc>
                <a:spcPct val="80000"/>
              </a:lnSpc>
            </a:pPr>
            <a:r>
              <a:rPr lang="en-US" sz="2000"/>
              <a:t>2Ti 1:2  To Timothy, </a:t>
            </a:r>
            <a:r>
              <a:rPr lang="en-US" sz="2000" i="1"/>
              <a:t>[my]</a:t>
            </a:r>
            <a:r>
              <a:rPr lang="en-US" sz="2000"/>
              <a:t> dearly beloved son: Grace, mercy, </a:t>
            </a:r>
            <a:r>
              <a:rPr lang="en-US" sz="2000" i="1"/>
              <a:t>[and]</a:t>
            </a:r>
            <a:r>
              <a:rPr lang="en-US" sz="2000"/>
              <a:t> peace, from God the Father and Christ Jesus our Lord. </a:t>
            </a:r>
          </a:p>
          <a:p>
            <a:pPr>
              <a:lnSpc>
                <a:spcPct val="80000"/>
              </a:lnSpc>
            </a:pPr>
            <a:r>
              <a:rPr lang="en-US" sz="2000"/>
              <a:t>2Ti 1:3  I thank God, whom I serve from </a:t>
            </a:r>
            <a:r>
              <a:rPr lang="en-US" sz="2000" i="1"/>
              <a:t>[my]</a:t>
            </a:r>
            <a:r>
              <a:rPr lang="en-US" sz="2000"/>
              <a:t> forefathers with pure conscience, that without ceasing I have remembrance of thee in my prayers night and day; </a:t>
            </a:r>
          </a:p>
          <a:p>
            <a:pPr>
              <a:lnSpc>
                <a:spcPct val="80000"/>
              </a:lnSpc>
            </a:pPr>
            <a:r>
              <a:rPr lang="en-US" sz="2000"/>
              <a:t>2Ti 1:4  Greatly desiring to see thee, being mindful of thy tears, that I may be filled with joy; </a:t>
            </a:r>
          </a:p>
          <a:p>
            <a:pPr>
              <a:lnSpc>
                <a:spcPct val="80000"/>
              </a:lnSpc>
            </a:pPr>
            <a:r>
              <a:rPr lang="en-US" sz="2000"/>
              <a:t>2Ti 1:5  When I call to remembrance the unfeigned faith that is in thee, which dwelt first in thy grandmother Lois, and thy mother Eunice; and I am persuaded that in thee also. </a:t>
            </a:r>
          </a:p>
          <a:p>
            <a:pPr>
              <a:lnSpc>
                <a:spcPct val="80000"/>
              </a:lnSpc>
            </a:pPr>
            <a:r>
              <a:rPr lang="en-US" sz="2000"/>
              <a:t>2Ti 1:6  Wherefore I put thee in remembrance that thou stir up the gift of God, which is in thee by the putting on of my hands. </a:t>
            </a:r>
          </a:p>
          <a:p>
            <a:pPr>
              <a:lnSpc>
                <a:spcPct val="80000"/>
              </a:lnSpc>
            </a:pPr>
            <a:r>
              <a:rPr lang="en-US" sz="2000"/>
              <a:t>2Ti 1:7  For God hath not given us the spirit of fear; but of power, and of love, and of a sound mind. </a:t>
            </a:r>
          </a:p>
          <a:p>
            <a:pPr>
              <a:lnSpc>
                <a:spcPct val="80000"/>
              </a:lnSpc>
            </a:pPr>
            <a:r>
              <a:rPr lang="en-US" sz="2000"/>
              <a:t>2Ti 1:8  Be not thou therefore ashamed of the testimony of our Lord, nor of me his prisoner: but be thou partaker of the afflictions of the gospel according to the power of God; </a:t>
            </a:r>
          </a:p>
          <a:p>
            <a:pPr>
              <a:lnSpc>
                <a:spcPct val="80000"/>
              </a:lnSpc>
            </a:pPr>
            <a:r>
              <a:rPr lang="en-US" sz="2000"/>
              <a:t>2Ti 1:9  Who hath saved us, and called </a:t>
            </a:r>
            <a:r>
              <a:rPr lang="en-US" sz="2000" i="1"/>
              <a:t>[us]</a:t>
            </a:r>
            <a:r>
              <a:rPr lang="en-US" sz="2000"/>
              <a:t> with an holy calling, not according to our works, but according to his own purpose and grace, which was given us in Christ Jesus before the world began, </a:t>
            </a:r>
          </a:p>
          <a:p>
            <a:pPr>
              <a:lnSpc>
                <a:spcPct val="80000"/>
              </a:lnSpc>
            </a:pPr>
            <a:r>
              <a:rPr lang="en-US" sz="2000"/>
              <a:t>2Ti 1:10  But is now made manifest by the appearing of our Saviour Jesus Christ, who hath abolished death, and hath brought life and immortality to light through the gospel: </a:t>
            </a:r>
          </a:p>
          <a:p>
            <a:pPr>
              <a:lnSpc>
                <a:spcPct val="80000"/>
              </a:lnSpc>
            </a:pPr>
            <a:r>
              <a:rPr lang="en-US" sz="2000"/>
              <a:t>2Ti 1:11  Whereunto I am appointed a preacher, and an apostle, and a teacher of the Gentiles. </a:t>
            </a:r>
          </a:p>
        </p:txBody>
      </p:sp>
    </p:spTree>
  </p:cSld>
  <p:clrMapOvr>
    <a:masterClrMapping/>
  </p:clrMapOvr>
</p:sld>
</file>

<file path=ppt/slides/slide1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4738" name="Rectangle 2"/>
          <p:cNvSpPr>
            <a:spLocks noGrp="1" noChangeArrowheads="1"/>
          </p:cNvSpPr>
          <p:nvPr>
            <p:ph type="title"/>
          </p:nvPr>
        </p:nvSpPr>
        <p:spPr>
          <a:xfrm>
            <a:off x="582613" y="893763"/>
            <a:ext cx="6607175" cy="782637"/>
          </a:xfrm>
        </p:spPr>
        <p:txBody>
          <a:bodyPr/>
          <a:lstStyle/>
          <a:p>
            <a:r>
              <a:rPr lang="en-US" sz="4500">
                <a:solidFill>
                  <a:srgbClr val="800080"/>
                </a:solidFill>
              </a:rPr>
              <a:t>A Father’s Daughter</a:t>
            </a:r>
          </a:p>
        </p:txBody>
      </p:sp>
      <p:sp>
        <p:nvSpPr>
          <p:cNvPr id="244739" name="Rectangle 3"/>
          <p:cNvSpPr>
            <a:spLocks noGrp="1" noChangeArrowheads="1"/>
          </p:cNvSpPr>
          <p:nvPr>
            <p:ph type="body" idx="1"/>
          </p:nvPr>
        </p:nvSpPr>
        <p:spPr>
          <a:xfrm>
            <a:off x="582613" y="2133600"/>
            <a:ext cx="6607175" cy="7315200"/>
          </a:xfrm>
        </p:spPr>
        <p:txBody>
          <a:bodyPr/>
          <a:lstStyle/>
          <a:p>
            <a:r>
              <a:rPr lang="en-US"/>
              <a:t>Mar 5:22  And, behold, there cometh one of the rulers of the synagogue, Jairus by name; and when he saw him, he fell at his feet, </a:t>
            </a:r>
          </a:p>
          <a:p>
            <a:r>
              <a:rPr lang="en-US"/>
              <a:t>Mar 5:23  And besought him greatly, saying, My little daughter lieth at the point of death: </a:t>
            </a:r>
            <a:r>
              <a:rPr lang="en-US" i="1"/>
              <a:t>[I pray thee]</a:t>
            </a:r>
            <a:r>
              <a:rPr lang="en-US"/>
              <a:t>, come and lay thy hands on her, that she may be healed; and she shall live. </a:t>
            </a:r>
          </a:p>
        </p:txBody>
      </p:sp>
    </p:spTree>
  </p:cSld>
  <p:clrMapOvr>
    <a:masterClrMapping/>
  </p:clrMapOvr>
</p:sld>
</file>

<file path=ppt/slides/slide1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898" name="Rectangle 2"/>
          <p:cNvSpPr>
            <a:spLocks noGrp="1" noChangeArrowheads="1"/>
          </p:cNvSpPr>
          <p:nvPr>
            <p:ph type="title"/>
          </p:nvPr>
        </p:nvSpPr>
        <p:spPr>
          <a:xfrm>
            <a:off x="228600" y="893763"/>
            <a:ext cx="7239000" cy="1316037"/>
          </a:xfrm>
        </p:spPr>
        <p:txBody>
          <a:bodyPr/>
          <a:lstStyle/>
          <a:p>
            <a:r>
              <a:rPr lang="en-US" sz="4500">
                <a:solidFill>
                  <a:srgbClr val="800080"/>
                </a:solidFill>
              </a:rPr>
              <a:t>God Chooses Whom He Will</a:t>
            </a:r>
            <a:r>
              <a:rPr lang="en-US" sz="4500">
                <a:solidFill>
                  <a:srgbClr val="CC0099"/>
                </a:solidFill>
              </a:rPr>
              <a:t/>
            </a:r>
            <a:br>
              <a:rPr lang="en-US" sz="4500">
                <a:solidFill>
                  <a:srgbClr val="CC0099"/>
                </a:solidFill>
              </a:rPr>
            </a:br>
            <a:r>
              <a:rPr lang="en-US" sz="3200">
                <a:solidFill>
                  <a:schemeClr val="tx1"/>
                </a:solidFill>
              </a:rPr>
              <a:t>Romans 9</a:t>
            </a:r>
          </a:p>
        </p:txBody>
      </p:sp>
      <p:sp>
        <p:nvSpPr>
          <p:cNvPr id="80899" name="Rectangle 3"/>
          <p:cNvSpPr>
            <a:spLocks noGrp="1" noChangeArrowheads="1"/>
          </p:cNvSpPr>
          <p:nvPr>
            <p:ph type="body" idx="1"/>
          </p:nvPr>
        </p:nvSpPr>
        <p:spPr>
          <a:xfrm>
            <a:off x="582613" y="2743200"/>
            <a:ext cx="6607175" cy="6197600"/>
          </a:xfrm>
        </p:spPr>
        <p:txBody>
          <a:bodyPr/>
          <a:lstStyle/>
          <a:p>
            <a:pPr>
              <a:lnSpc>
                <a:spcPct val="80000"/>
              </a:lnSpc>
            </a:pPr>
            <a:r>
              <a:rPr lang="en-US" sz="2800"/>
              <a:t>Rom 9:20  Nay but, O man, who art thou that repliest against God? Shall the thing formed say to him that formed [it], Why hast thou made me thus? </a:t>
            </a:r>
          </a:p>
          <a:p>
            <a:pPr>
              <a:lnSpc>
                <a:spcPct val="80000"/>
              </a:lnSpc>
            </a:pPr>
            <a:r>
              <a:rPr lang="en-US" sz="2800"/>
              <a:t>Rom 9:21  Hath not the potter power over the clay, of the same lump to make one vessel unto honour, and another unto dishonour? </a:t>
            </a:r>
          </a:p>
          <a:p>
            <a:pPr>
              <a:lnSpc>
                <a:spcPct val="80000"/>
              </a:lnSpc>
            </a:pPr>
            <a:r>
              <a:rPr lang="en-US" sz="2800"/>
              <a:t>Rom 9:22  [What] if God, willing to shew [his] wrath, and to make his power known, endured with much longsuffering the vessels of wrath fitted to destruction: </a:t>
            </a:r>
          </a:p>
          <a:p>
            <a:pPr>
              <a:lnSpc>
                <a:spcPct val="80000"/>
              </a:lnSpc>
            </a:pPr>
            <a:r>
              <a:rPr lang="en-US" sz="2800"/>
              <a:t>Rom 9:23  And that he might make known the riches of his glory on the vessels of mercy, which he had afore prepared unto glory, </a:t>
            </a:r>
          </a:p>
        </p:txBody>
      </p:sp>
    </p:spTree>
  </p:cSld>
  <p:clrMapOvr>
    <a:masterClrMapping/>
  </p:clrMapOvr>
</p:sld>
</file>

<file path=ppt/slides/slide1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0402" name="Rectangle 2"/>
          <p:cNvSpPr>
            <a:spLocks noGrp="1" noChangeArrowheads="1"/>
          </p:cNvSpPr>
          <p:nvPr>
            <p:ph type="title"/>
          </p:nvPr>
        </p:nvSpPr>
        <p:spPr>
          <a:xfrm>
            <a:off x="381000" y="533400"/>
            <a:ext cx="7086600" cy="1219200"/>
          </a:xfrm>
        </p:spPr>
        <p:txBody>
          <a:bodyPr/>
          <a:lstStyle/>
          <a:p>
            <a:r>
              <a:rPr lang="en-US" sz="4500">
                <a:solidFill>
                  <a:srgbClr val="800080"/>
                </a:solidFill>
              </a:rPr>
              <a:t>God Chooses Whom He Will</a:t>
            </a:r>
            <a:r>
              <a:rPr lang="en-US" sz="4500">
                <a:solidFill>
                  <a:srgbClr val="CC0099"/>
                </a:solidFill>
              </a:rPr>
              <a:t/>
            </a:r>
            <a:br>
              <a:rPr lang="en-US" sz="4500">
                <a:solidFill>
                  <a:srgbClr val="CC0099"/>
                </a:solidFill>
              </a:rPr>
            </a:br>
            <a:r>
              <a:rPr lang="en-US" sz="3200">
                <a:solidFill>
                  <a:schemeClr val="tx1"/>
                </a:solidFill>
              </a:rPr>
              <a:t>John 15</a:t>
            </a:r>
          </a:p>
        </p:txBody>
      </p:sp>
      <p:sp>
        <p:nvSpPr>
          <p:cNvPr id="230403" name="Rectangle 3"/>
          <p:cNvSpPr>
            <a:spLocks noGrp="1" noChangeArrowheads="1"/>
          </p:cNvSpPr>
          <p:nvPr>
            <p:ph type="body" idx="1"/>
          </p:nvPr>
        </p:nvSpPr>
        <p:spPr>
          <a:xfrm>
            <a:off x="582613" y="2057400"/>
            <a:ext cx="6607175" cy="7391400"/>
          </a:xfrm>
        </p:spPr>
        <p:txBody>
          <a:bodyPr/>
          <a:lstStyle/>
          <a:p>
            <a:pPr>
              <a:lnSpc>
                <a:spcPct val="80000"/>
              </a:lnSpc>
            </a:pPr>
            <a:r>
              <a:rPr lang="en-US" sz="1800"/>
              <a:t>Joh 15:11  These things have I spoken unto you, that my joy might remain in you, and </a:t>
            </a:r>
            <a:r>
              <a:rPr lang="en-US" sz="1800" i="1"/>
              <a:t>[that]</a:t>
            </a:r>
            <a:r>
              <a:rPr lang="en-US" sz="1800"/>
              <a:t> your joy might be full. </a:t>
            </a:r>
          </a:p>
          <a:p>
            <a:pPr>
              <a:lnSpc>
                <a:spcPct val="80000"/>
              </a:lnSpc>
            </a:pPr>
            <a:r>
              <a:rPr lang="en-US" sz="1800"/>
              <a:t>Joh 15:12  This is my commandment, That ye love one another, as I have loved you. </a:t>
            </a:r>
          </a:p>
          <a:p>
            <a:pPr>
              <a:lnSpc>
                <a:spcPct val="80000"/>
              </a:lnSpc>
            </a:pPr>
            <a:r>
              <a:rPr lang="en-US" sz="1800"/>
              <a:t>Joh 15:13  Greater love hath no man than this, that a man lay down his life for his friends. </a:t>
            </a:r>
          </a:p>
          <a:p>
            <a:pPr>
              <a:lnSpc>
                <a:spcPct val="80000"/>
              </a:lnSpc>
            </a:pPr>
            <a:r>
              <a:rPr lang="en-US" sz="1800"/>
              <a:t>Joh 15:14  Ye are my friends, if ye do whatsoever I command you. </a:t>
            </a:r>
          </a:p>
          <a:p>
            <a:pPr>
              <a:lnSpc>
                <a:spcPct val="80000"/>
              </a:lnSpc>
            </a:pPr>
            <a:r>
              <a:rPr lang="en-US" sz="1800"/>
              <a:t>Joh 15:15  Henceforth I call you not servants; for the servant knoweth not what his lord doeth: but I have called you friends; for all things that I have heard of my Father I have made known unto you. </a:t>
            </a:r>
          </a:p>
          <a:p>
            <a:pPr>
              <a:lnSpc>
                <a:spcPct val="80000"/>
              </a:lnSpc>
            </a:pPr>
            <a:r>
              <a:rPr lang="en-US" sz="1800"/>
              <a:t>Joh 15:16  Ye have not chosen me, but I have chosen you, and ordained you, that ye should go and bring forth fruit, and </a:t>
            </a:r>
            <a:r>
              <a:rPr lang="en-US" sz="1800" i="1"/>
              <a:t>[that]</a:t>
            </a:r>
            <a:r>
              <a:rPr lang="en-US" sz="1800"/>
              <a:t> your fruit should remain: that whatsoever ye shall ask of the Father in my name, he may give it you. </a:t>
            </a:r>
          </a:p>
          <a:p>
            <a:pPr>
              <a:lnSpc>
                <a:spcPct val="80000"/>
              </a:lnSpc>
            </a:pPr>
            <a:r>
              <a:rPr lang="en-US" sz="1800"/>
              <a:t>Joh 15:17  These things I command you, that ye love one another. </a:t>
            </a:r>
          </a:p>
          <a:p>
            <a:pPr>
              <a:lnSpc>
                <a:spcPct val="80000"/>
              </a:lnSpc>
            </a:pPr>
            <a:r>
              <a:rPr lang="en-US" sz="1800"/>
              <a:t>Joh 15:18  If the world hate you, ye know that it hated me before </a:t>
            </a:r>
            <a:r>
              <a:rPr lang="en-US" sz="1800" i="1"/>
              <a:t>[it hated]</a:t>
            </a:r>
            <a:r>
              <a:rPr lang="en-US" sz="1800"/>
              <a:t> you. </a:t>
            </a:r>
          </a:p>
          <a:p>
            <a:pPr>
              <a:lnSpc>
                <a:spcPct val="80000"/>
              </a:lnSpc>
            </a:pPr>
            <a:r>
              <a:rPr lang="en-US" sz="1800"/>
              <a:t>Joh 15:19  If ye were of the world, the world would love his own: but because ye are not of the world, but I have chosen you out of the world, therefore the world hateth you. </a:t>
            </a:r>
          </a:p>
          <a:p>
            <a:pPr>
              <a:lnSpc>
                <a:spcPct val="80000"/>
              </a:lnSpc>
            </a:pPr>
            <a:r>
              <a:rPr lang="en-US" sz="1800"/>
              <a:t>Joh 15:20  Remember the word that I said unto you, The servant is not greater than his lord. If they have persecuted me, they will also persecute you; if they have kept my saying, they will keep yours also. </a:t>
            </a:r>
          </a:p>
          <a:p>
            <a:pPr>
              <a:lnSpc>
                <a:spcPct val="80000"/>
              </a:lnSpc>
            </a:pPr>
            <a:r>
              <a:rPr lang="en-US" sz="1800"/>
              <a:t>Joh 15:21  But all these things will they do unto you for my name's sake, because they know not him that sent me. </a:t>
            </a:r>
          </a:p>
        </p:txBody>
      </p:sp>
    </p:spTree>
  </p:cSld>
  <p:clrMapOvr>
    <a:masterClrMapping/>
  </p:clrMapOvr>
</p:sld>
</file>

<file path=ppt/slides/slide1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p:cNvSpPr>
            <a:spLocks noGrp="1" noChangeArrowheads="1"/>
          </p:cNvSpPr>
          <p:nvPr>
            <p:ph type="title"/>
          </p:nvPr>
        </p:nvSpPr>
        <p:spPr>
          <a:xfrm>
            <a:off x="609600" y="609600"/>
            <a:ext cx="6607175" cy="1143000"/>
          </a:xfrm>
        </p:spPr>
        <p:txBody>
          <a:bodyPr/>
          <a:lstStyle/>
          <a:p>
            <a:r>
              <a:rPr lang="en-US" sz="4500">
                <a:solidFill>
                  <a:srgbClr val="0000CC"/>
                </a:solidFill>
              </a:rPr>
              <a:t>Strength in Weakness</a:t>
            </a:r>
            <a:br>
              <a:rPr lang="en-US" sz="4500">
                <a:solidFill>
                  <a:srgbClr val="0000CC"/>
                </a:solidFill>
              </a:rPr>
            </a:br>
            <a:r>
              <a:rPr lang="en-US" sz="2800">
                <a:solidFill>
                  <a:schemeClr val="tx1"/>
                </a:solidFill>
              </a:rPr>
              <a:t>II Corinthians 12</a:t>
            </a:r>
            <a:endParaRPr lang="en-US" sz="4500">
              <a:solidFill>
                <a:srgbClr val="0000CC"/>
              </a:solidFill>
            </a:endParaRPr>
          </a:p>
        </p:txBody>
      </p:sp>
      <p:sp>
        <p:nvSpPr>
          <p:cNvPr id="61443" name="Rectangle 3"/>
          <p:cNvSpPr>
            <a:spLocks noGrp="1" noChangeArrowheads="1"/>
          </p:cNvSpPr>
          <p:nvPr>
            <p:ph type="body" idx="1"/>
          </p:nvPr>
        </p:nvSpPr>
        <p:spPr>
          <a:xfrm>
            <a:off x="582613" y="2286000"/>
            <a:ext cx="6607175" cy="7162800"/>
          </a:xfrm>
        </p:spPr>
        <p:txBody>
          <a:bodyPr/>
          <a:lstStyle/>
          <a:p>
            <a:pPr>
              <a:lnSpc>
                <a:spcPct val="80000"/>
              </a:lnSpc>
            </a:pPr>
            <a:r>
              <a:rPr lang="en-US" sz="2800"/>
              <a:t>The body of Christ is called to move together in Christ Jesus with Him at the head of the body.  None is above another, but Jesus Christ is Lord of all.</a:t>
            </a:r>
          </a:p>
          <a:p>
            <a:pPr>
              <a:lnSpc>
                <a:spcPct val="80000"/>
              </a:lnSpc>
            </a:pPr>
            <a:endParaRPr lang="en-US" sz="2800"/>
          </a:p>
          <a:p>
            <a:pPr>
              <a:lnSpc>
                <a:spcPct val="80000"/>
              </a:lnSpc>
            </a:pPr>
            <a:r>
              <a:rPr lang="en-US" sz="2400"/>
              <a:t>2Co 12:7  And lest I should be exalted above measure through the abundance of the revelations, there was given to me a thorn in the flesh, the messenger of Satan to buffet me, lest I should be exalted above measure. </a:t>
            </a:r>
          </a:p>
          <a:p>
            <a:pPr>
              <a:lnSpc>
                <a:spcPct val="80000"/>
              </a:lnSpc>
            </a:pPr>
            <a:r>
              <a:rPr lang="en-US" sz="2400"/>
              <a:t>2Co 12:8  For this thing I besought the Lord thrice, that it might depart from me. </a:t>
            </a:r>
          </a:p>
          <a:p>
            <a:pPr>
              <a:lnSpc>
                <a:spcPct val="80000"/>
              </a:lnSpc>
            </a:pPr>
            <a:r>
              <a:rPr lang="en-US" sz="2400"/>
              <a:t>2Co 12:9  And he said unto me, My grace is sufficient for thee: for my strength is made perfect in weakness. Most gladly therefore will I rather glory in my infirmities, that the power of Christ may rest upon me. </a:t>
            </a:r>
          </a:p>
          <a:p>
            <a:pPr>
              <a:lnSpc>
                <a:spcPct val="80000"/>
              </a:lnSpc>
            </a:pPr>
            <a:r>
              <a:rPr lang="en-US" sz="2400"/>
              <a:t>2Co 12:10  Therefore I take pleasure in infirmities, in reproaches, in necessities, in persecutions, in distresses for Christ's sake: for when I am weak, then am I strong. </a:t>
            </a:r>
          </a:p>
        </p:txBody>
      </p:sp>
    </p:spTree>
  </p:cSld>
  <p:clrMapOvr>
    <a:masterClrMapping/>
  </p:clrMapOvr>
</p:sld>
</file>

<file path=ppt/slides/slide1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426" name="Rectangle 2"/>
          <p:cNvSpPr>
            <a:spLocks noGrp="1" noChangeArrowheads="1"/>
          </p:cNvSpPr>
          <p:nvPr>
            <p:ph type="title"/>
          </p:nvPr>
        </p:nvSpPr>
        <p:spPr>
          <a:xfrm>
            <a:off x="304800" y="914400"/>
            <a:ext cx="7239000" cy="1676400"/>
          </a:xfrm>
        </p:spPr>
        <p:txBody>
          <a:bodyPr/>
          <a:lstStyle/>
          <a:p>
            <a:r>
              <a:rPr lang="en-US" sz="4400">
                <a:solidFill>
                  <a:srgbClr val="800080"/>
                </a:solidFill>
              </a:rPr>
              <a:t>Our Strength is in Jesus Christ</a:t>
            </a:r>
          </a:p>
        </p:txBody>
      </p:sp>
      <p:sp>
        <p:nvSpPr>
          <p:cNvPr id="231427" name="Rectangle 3"/>
          <p:cNvSpPr>
            <a:spLocks noGrp="1" noChangeArrowheads="1"/>
          </p:cNvSpPr>
          <p:nvPr>
            <p:ph type="body" idx="1"/>
          </p:nvPr>
        </p:nvSpPr>
        <p:spPr>
          <a:xfrm>
            <a:off x="582613" y="3124200"/>
            <a:ext cx="6607175" cy="6248400"/>
          </a:xfrm>
        </p:spPr>
        <p:txBody>
          <a:bodyPr/>
          <a:lstStyle/>
          <a:p>
            <a:r>
              <a:rPr lang="en-US"/>
              <a:t>For the body to work together, the members of the body must walk together, must fellowship together, must pray together, and read the Word, the Holy Bible together.</a:t>
            </a:r>
          </a:p>
          <a:p>
            <a:endParaRPr lang="en-US" i="1"/>
          </a:p>
          <a:p>
            <a:r>
              <a:rPr lang="en-US"/>
              <a:t>When an ember is taken from the fire, it will go out.</a:t>
            </a:r>
            <a:r>
              <a:rPr lang="en-US" i="1"/>
              <a:t> </a:t>
            </a:r>
            <a:endParaRPr lang="en-US"/>
          </a:p>
        </p:txBody>
      </p:sp>
    </p:spTree>
  </p:cSld>
  <p:clrMapOvr>
    <a:masterClrMapping/>
  </p:clrMapOvr>
</p:sld>
</file>

<file path=ppt/slides/slide1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2450" name="Rectangle 2"/>
          <p:cNvSpPr>
            <a:spLocks noGrp="1" noChangeArrowheads="1"/>
          </p:cNvSpPr>
          <p:nvPr>
            <p:ph type="title"/>
          </p:nvPr>
        </p:nvSpPr>
        <p:spPr>
          <a:xfrm>
            <a:off x="304800" y="685800"/>
            <a:ext cx="7162800" cy="2078038"/>
          </a:xfrm>
        </p:spPr>
        <p:txBody>
          <a:bodyPr/>
          <a:lstStyle/>
          <a:p>
            <a:r>
              <a:rPr lang="en-US" sz="4500">
                <a:solidFill>
                  <a:srgbClr val="800080"/>
                </a:solidFill>
              </a:rPr>
              <a:t>Strength in the </a:t>
            </a:r>
            <a:br>
              <a:rPr lang="en-US" sz="4500">
                <a:solidFill>
                  <a:srgbClr val="800080"/>
                </a:solidFill>
              </a:rPr>
            </a:br>
            <a:r>
              <a:rPr lang="en-US" sz="4500">
                <a:solidFill>
                  <a:srgbClr val="800080"/>
                </a:solidFill>
              </a:rPr>
              <a:t>Body of Christ</a:t>
            </a:r>
            <a:br>
              <a:rPr lang="en-US" sz="4500">
                <a:solidFill>
                  <a:srgbClr val="800080"/>
                </a:solidFill>
              </a:rPr>
            </a:br>
            <a:r>
              <a:rPr lang="en-US" sz="3200">
                <a:solidFill>
                  <a:srgbClr val="800080"/>
                </a:solidFill>
              </a:rPr>
              <a:t>that flows from Calvary</a:t>
            </a:r>
          </a:p>
        </p:txBody>
      </p:sp>
      <p:sp>
        <p:nvSpPr>
          <p:cNvPr id="232451" name="Rectangle 3"/>
          <p:cNvSpPr>
            <a:spLocks noGrp="1" noChangeArrowheads="1"/>
          </p:cNvSpPr>
          <p:nvPr>
            <p:ph type="body" idx="1"/>
          </p:nvPr>
        </p:nvSpPr>
        <p:spPr>
          <a:xfrm>
            <a:off x="609600" y="3505200"/>
            <a:ext cx="6607175" cy="5638800"/>
          </a:xfrm>
        </p:spPr>
        <p:txBody>
          <a:bodyPr/>
          <a:lstStyle/>
          <a:p>
            <a:pPr>
              <a:lnSpc>
                <a:spcPct val="80000"/>
              </a:lnSpc>
            </a:pPr>
            <a:r>
              <a:rPr lang="en-US" sz="2800"/>
              <a:t>Heb 10:22  Let us draw near with a true heart in full assurance of faith, having our hearts sprinkled from an evil conscience, and our bodies washed with pure water. </a:t>
            </a:r>
          </a:p>
          <a:p>
            <a:pPr>
              <a:lnSpc>
                <a:spcPct val="80000"/>
              </a:lnSpc>
            </a:pPr>
            <a:r>
              <a:rPr lang="en-US" sz="2800"/>
              <a:t>Heb 10:23  Let us hold fast the profession of </a:t>
            </a:r>
            <a:r>
              <a:rPr lang="en-US" sz="2800" i="1"/>
              <a:t>[our]</a:t>
            </a:r>
            <a:r>
              <a:rPr lang="en-US" sz="2800"/>
              <a:t> faith without wavering; (for he </a:t>
            </a:r>
            <a:r>
              <a:rPr lang="en-US" sz="2800" i="1"/>
              <a:t>[is]</a:t>
            </a:r>
            <a:r>
              <a:rPr lang="en-US" sz="2800"/>
              <a:t> faithful that promised;) </a:t>
            </a:r>
          </a:p>
          <a:p>
            <a:pPr>
              <a:lnSpc>
                <a:spcPct val="80000"/>
              </a:lnSpc>
            </a:pPr>
            <a:r>
              <a:rPr lang="en-US" sz="2800"/>
              <a:t>Heb 10:24  And let us consider one another to provoke unto love and to good works: </a:t>
            </a:r>
          </a:p>
          <a:p>
            <a:pPr>
              <a:lnSpc>
                <a:spcPct val="80000"/>
              </a:lnSpc>
            </a:pPr>
            <a:r>
              <a:rPr lang="en-US" sz="2800"/>
              <a:t>Heb 10:25  Not forsaking the assembling of ourselves together, as the manner of some </a:t>
            </a:r>
            <a:r>
              <a:rPr lang="en-US" sz="2800" i="1"/>
              <a:t>[is]</a:t>
            </a:r>
            <a:r>
              <a:rPr lang="en-US" sz="2800"/>
              <a:t>; but exhorting </a:t>
            </a:r>
            <a:r>
              <a:rPr lang="en-US" sz="2800" i="1"/>
              <a:t>[one another]</a:t>
            </a:r>
            <a:r>
              <a:rPr lang="en-US" sz="2800"/>
              <a:t>: and so much the more, as ye see the day approaching.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
          <p:cNvSpPr>
            <a:spLocks noGrp="1" noChangeArrowheads="1"/>
          </p:cNvSpPr>
          <p:nvPr>
            <p:ph type="title"/>
          </p:nvPr>
        </p:nvSpPr>
        <p:spPr>
          <a:xfrm>
            <a:off x="609600" y="838200"/>
            <a:ext cx="6607175" cy="782638"/>
          </a:xfrm>
        </p:spPr>
        <p:txBody>
          <a:bodyPr/>
          <a:lstStyle/>
          <a:p>
            <a:r>
              <a:rPr lang="en-US" sz="4500">
                <a:solidFill>
                  <a:srgbClr val="800080"/>
                </a:solidFill>
              </a:rPr>
              <a:t>II Corinthians 4.7-10</a:t>
            </a:r>
          </a:p>
        </p:txBody>
      </p:sp>
      <p:sp>
        <p:nvSpPr>
          <p:cNvPr id="109571" name="Rectangle 3"/>
          <p:cNvSpPr>
            <a:spLocks noGrp="1" noChangeArrowheads="1"/>
          </p:cNvSpPr>
          <p:nvPr>
            <p:ph type="body" idx="1"/>
          </p:nvPr>
        </p:nvSpPr>
        <p:spPr>
          <a:xfrm>
            <a:off x="582613" y="2209800"/>
            <a:ext cx="6607175" cy="6731000"/>
          </a:xfrm>
        </p:spPr>
        <p:txBody>
          <a:bodyPr/>
          <a:lstStyle/>
          <a:p>
            <a:pPr>
              <a:lnSpc>
                <a:spcPct val="90000"/>
              </a:lnSpc>
            </a:pPr>
            <a:r>
              <a:rPr lang="en-US" sz="3200"/>
              <a:t>2Co 4:7  But we have this treasure in earthen vessels, that the excellency of the power may be of God, and not of us. </a:t>
            </a:r>
          </a:p>
          <a:p>
            <a:pPr>
              <a:lnSpc>
                <a:spcPct val="90000"/>
              </a:lnSpc>
            </a:pPr>
            <a:r>
              <a:rPr lang="en-US" sz="3200"/>
              <a:t>2Co 4:8  </a:t>
            </a:r>
            <a:r>
              <a:rPr lang="en-US" sz="3200" i="1"/>
              <a:t>[We are]</a:t>
            </a:r>
            <a:r>
              <a:rPr lang="en-US" sz="3200"/>
              <a:t> troubled on every side, yet not distressed; </a:t>
            </a:r>
            <a:r>
              <a:rPr lang="en-US" sz="3200" i="1"/>
              <a:t>[we are]</a:t>
            </a:r>
            <a:r>
              <a:rPr lang="en-US" sz="3200"/>
              <a:t> perplexed, but not in despair; </a:t>
            </a:r>
          </a:p>
          <a:p>
            <a:pPr>
              <a:lnSpc>
                <a:spcPct val="90000"/>
              </a:lnSpc>
            </a:pPr>
            <a:r>
              <a:rPr lang="en-US" sz="3200"/>
              <a:t>2Co 4:9  Persecuted, but not forsaken; cast down, but not destroyed; </a:t>
            </a:r>
          </a:p>
          <a:p>
            <a:pPr>
              <a:lnSpc>
                <a:spcPct val="90000"/>
              </a:lnSpc>
            </a:pPr>
            <a:r>
              <a:rPr lang="en-US" sz="3200"/>
              <a:t>2Co 4:10  Always bearing about in the body the dying of the Lord Jesus, that the life also of Jesus might be made manifest in our body. </a:t>
            </a:r>
          </a:p>
        </p:txBody>
      </p:sp>
      <p:sp>
        <p:nvSpPr>
          <p:cNvPr id="109572" name="Rectangle 4"/>
          <p:cNvSpPr>
            <a:spLocks noChangeArrowheads="1"/>
          </p:cNvSpPr>
          <p:nvPr/>
        </p:nvSpPr>
        <p:spPr bwMode="auto">
          <a:xfrm>
            <a:off x="609600" y="2057400"/>
            <a:ext cx="6553200" cy="6858000"/>
          </a:xfrm>
          <a:prstGeom prst="rect">
            <a:avLst/>
          </a:prstGeom>
          <a:noFill/>
          <a:ln w="9525">
            <a:solidFill>
              <a:srgbClr val="800080"/>
            </a:solidFill>
            <a:miter lim="800000"/>
            <a:headEnd/>
            <a:tailEnd/>
          </a:ln>
          <a:effectLst/>
        </p:spPr>
        <p:txBody>
          <a:bodyPr wrap="none" anchor="ctr"/>
          <a:lstStyle/>
          <a:p>
            <a:endParaRPr lang="en-US"/>
          </a:p>
        </p:txBody>
      </p:sp>
    </p:spTree>
  </p:cSld>
  <p:clrMapOvr>
    <a:masterClrMapping/>
  </p:clrMapOvr>
</p:sld>
</file>

<file path=ppt/slides/slide1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p:cNvSpPr>
            <a:spLocks noGrp="1" noChangeArrowheads="1"/>
          </p:cNvSpPr>
          <p:nvPr>
            <p:ph type="title"/>
          </p:nvPr>
        </p:nvSpPr>
        <p:spPr>
          <a:xfrm>
            <a:off x="609600" y="533400"/>
            <a:ext cx="6607175" cy="1143000"/>
          </a:xfrm>
        </p:spPr>
        <p:txBody>
          <a:bodyPr/>
          <a:lstStyle/>
          <a:p>
            <a:r>
              <a:rPr lang="en-US" sz="4500">
                <a:solidFill>
                  <a:schemeClr val="accent1"/>
                </a:solidFill>
              </a:rPr>
              <a:t>Responses # 1, 2, 3, 4</a:t>
            </a:r>
            <a:br>
              <a:rPr lang="en-US" sz="4500">
                <a:solidFill>
                  <a:schemeClr val="accent1"/>
                </a:solidFill>
              </a:rPr>
            </a:br>
            <a:r>
              <a:rPr lang="en-US" sz="1400">
                <a:solidFill>
                  <a:schemeClr val="accent1"/>
                </a:solidFill>
              </a:rPr>
              <a:t>For your information only.  Print this page for your journal.</a:t>
            </a:r>
          </a:p>
        </p:txBody>
      </p:sp>
      <p:sp>
        <p:nvSpPr>
          <p:cNvPr id="62467" name="Rectangle 3"/>
          <p:cNvSpPr>
            <a:spLocks noGrp="1" noChangeArrowheads="1"/>
          </p:cNvSpPr>
          <p:nvPr>
            <p:ph type="body" idx="1"/>
          </p:nvPr>
        </p:nvSpPr>
        <p:spPr>
          <a:xfrm>
            <a:off x="582613" y="2133600"/>
            <a:ext cx="6607175" cy="6807200"/>
          </a:xfrm>
        </p:spPr>
        <p:txBody>
          <a:bodyPr/>
          <a:lstStyle/>
          <a:p>
            <a:endParaRPr lang="en-US"/>
          </a:p>
        </p:txBody>
      </p:sp>
    </p:spTree>
  </p:cSld>
  <p:clrMapOvr>
    <a:masterClrMapping/>
  </p:clrMapOvr>
</p:sld>
</file>

<file path=ppt/slides/slide1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609600" y="533400"/>
            <a:ext cx="6607175" cy="685800"/>
          </a:xfrm>
        </p:spPr>
        <p:txBody>
          <a:bodyPr/>
          <a:lstStyle/>
          <a:p>
            <a:r>
              <a:rPr lang="en-US" sz="4500"/>
              <a:t>Miriam</a:t>
            </a:r>
          </a:p>
        </p:txBody>
      </p:sp>
      <p:sp>
        <p:nvSpPr>
          <p:cNvPr id="14339" name="Rectangle 3"/>
          <p:cNvSpPr>
            <a:spLocks noGrp="1" noChangeArrowheads="1"/>
          </p:cNvSpPr>
          <p:nvPr>
            <p:ph type="body" idx="1"/>
          </p:nvPr>
        </p:nvSpPr>
        <p:spPr>
          <a:xfrm>
            <a:off x="582613" y="1524000"/>
            <a:ext cx="6607175" cy="7416800"/>
          </a:xfrm>
        </p:spPr>
        <p:txBody>
          <a:bodyPr/>
          <a:lstStyle/>
          <a:p>
            <a:r>
              <a:rPr lang="en-US" sz="1800" i="1"/>
              <a:t>Miriam was a faithful servant of the Lord God, but not perfect.  She like all the others had sin in her life.</a:t>
            </a:r>
          </a:p>
          <a:p>
            <a:endParaRPr lang="en-US" sz="1800" i="1"/>
          </a:p>
          <a:p>
            <a:r>
              <a:rPr lang="en-US" sz="1800"/>
              <a:t>Miriam obeyed her mother in watching over her new born baby brother, Moses </a:t>
            </a:r>
            <a:r>
              <a:rPr lang="en-US" sz="1800" i="1"/>
              <a:t>(Exodus 2.1-10)</a:t>
            </a:r>
            <a:r>
              <a:rPr lang="en-US" sz="1800"/>
              <a:t>.  Miriam was faithful as a child as were many others in the Bible and even today in the Persecuted Church, the remnant.</a:t>
            </a:r>
          </a:p>
          <a:p>
            <a:r>
              <a:rPr lang="en-US" sz="1800"/>
              <a:t>Miriam was a prophetess</a:t>
            </a:r>
            <a:r>
              <a:rPr lang="en-US" sz="1800">
                <a:solidFill>
                  <a:srgbClr val="0000CC"/>
                </a:solidFill>
              </a:rPr>
              <a:t>***</a:t>
            </a:r>
            <a:r>
              <a:rPr lang="en-US" sz="1800"/>
              <a:t>.  She worships the Lord God and offers unto Him praise with a timbrel.  The women followed her.  She sings a song unto the Lord for He hat triumphed gloriously.  </a:t>
            </a:r>
            <a:r>
              <a:rPr lang="en-US" sz="1800" i="1"/>
              <a:t>(Exodus 15.19-21)</a:t>
            </a:r>
            <a:endParaRPr lang="en-US" sz="1800"/>
          </a:p>
          <a:p>
            <a:r>
              <a:rPr lang="en-US" sz="1800"/>
              <a:t>Miriam was regarded as a leader in Israel </a:t>
            </a:r>
            <a:r>
              <a:rPr lang="en-US" sz="1800" i="1"/>
              <a:t>(Micah 6.4)</a:t>
            </a:r>
            <a:r>
              <a:rPr lang="en-US" sz="1800"/>
              <a:t>.</a:t>
            </a:r>
            <a:r>
              <a:rPr lang="en-US" sz="1800">
                <a:solidFill>
                  <a:srgbClr val="0000CC"/>
                </a:solidFill>
              </a:rPr>
              <a:t>***</a:t>
            </a:r>
          </a:p>
          <a:p>
            <a:r>
              <a:rPr lang="en-US" sz="1800"/>
              <a:t>Miriam, however, spoke against one called of God – as was she.  She spoke against her brother, Moses, as did her other brother Aaron.  But, notice, for some reason God punished Miriam very publicly – but it does not seem that Aaron was punished for the same sin </a:t>
            </a:r>
            <a:r>
              <a:rPr lang="en-US" sz="1800" i="1"/>
              <a:t>(Numbers 12)</a:t>
            </a:r>
            <a:r>
              <a:rPr lang="en-US" sz="1800"/>
              <a:t>.</a:t>
            </a:r>
            <a:r>
              <a:rPr lang="en-US" sz="1800">
                <a:solidFill>
                  <a:srgbClr val="0000CC"/>
                </a:solidFill>
              </a:rPr>
              <a:t>***</a:t>
            </a:r>
          </a:p>
          <a:p>
            <a:endParaRPr lang="en-US" sz="1800"/>
          </a:p>
          <a:p>
            <a:r>
              <a:rPr lang="en-US" sz="1800">
                <a:solidFill>
                  <a:schemeClr val="accent1"/>
                </a:solidFill>
              </a:rPr>
              <a:t>Have you been publicly humiliated for some sin in your life in which others participated but were not punished or humiliated?</a:t>
            </a:r>
          </a:p>
          <a:p>
            <a:r>
              <a:rPr lang="en-US" sz="1800">
                <a:solidFill>
                  <a:schemeClr val="accent1"/>
                </a:solidFill>
              </a:rPr>
              <a:t>What did you do?  What does it feel like?</a:t>
            </a:r>
          </a:p>
          <a:p>
            <a:r>
              <a:rPr lang="en-US" sz="1800">
                <a:solidFill>
                  <a:schemeClr val="accent1"/>
                </a:solidFill>
              </a:rPr>
              <a:t>What does the Lord want you to do?***</a:t>
            </a:r>
          </a:p>
          <a:p>
            <a:r>
              <a:rPr lang="en-US" sz="1800">
                <a:solidFill>
                  <a:schemeClr val="accent1"/>
                </a:solidFill>
              </a:rPr>
              <a:t>What will you do with this that you might receive healing from the Lord, that you might be set free of the anger and hurt?***</a:t>
            </a:r>
          </a:p>
        </p:txBody>
      </p:sp>
    </p:spTree>
  </p:cSld>
  <p:clrMapOvr>
    <a:masterClrMapping/>
  </p:clrMapOvr>
</p:sld>
</file>

<file path=ppt/slides/slide1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title"/>
          </p:nvPr>
        </p:nvSpPr>
        <p:spPr>
          <a:xfrm>
            <a:off x="609600" y="838200"/>
            <a:ext cx="6607175" cy="685800"/>
          </a:xfrm>
        </p:spPr>
        <p:txBody>
          <a:bodyPr/>
          <a:lstStyle/>
          <a:p>
            <a:r>
              <a:rPr lang="en-US" sz="4500">
                <a:solidFill>
                  <a:srgbClr val="0000CC"/>
                </a:solidFill>
              </a:rPr>
              <a:t>Prophetesses</a:t>
            </a:r>
          </a:p>
        </p:txBody>
      </p:sp>
      <p:sp>
        <p:nvSpPr>
          <p:cNvPr id="66563" name="Rectangle 3"/>
          <p:cNvSpPr>
            <a:spLocks noGrp="1" noChangeArrowheads="1"/>
          </p:cNvSpPr>
          <p:nvPr>
            <p:ph type="body" idx="1"/>
          </p:nvPr>
        </p:nvSpPr>
        <p:spPr>
          <a:xfrm>
            <a:off x="1219200" y="2971800"/>
            <a:ext cx="5970588" cy="5969000"/>
          </a:xfrm>
        </p:spPr>
        <p:txBody>
          <a:bodyPr/>
          <a:lstStyle/>
          <a:p>
            <a:r>
              <a:rPr lang="en-US"/>
              <a:t>Miriam</a:t>
            </a:r>
          </a:p>
          <a:p>
            <a:r>
              <a:rPr lang="en-US"/>
              <a:t>Deborah </a:t>
            </a:r>
          </a:p>
          <a:p>
            <a:r>
              <a:rPr lang="en-US"/>
              <a:t>Huldah</a:t>
            </a:r>
          </a:p>
          <a:p>
            <a:r>
              <a:rPr lang="en-US"/>
              <a:t>Joel 2</a:t>
            </a:r>
          </a:p>
          <a:p>
            <a:pPr>
              <a:buFontTx/>
              <a:buNone/>
            </a:pPr>
            <a:endParaRPr lang="en-US"/>
          </a:p>
          <a:p>
            <a:r>
              <a:rPr lang="en-US"/>
              <a:t>Anna</a:t>
            </a:r>
          </a:p>
          <a:p>
            <a:r>
              <a:rPr lang="en-US"/>
              <a:t>Philip’s daughters</a:t>
            </a:r>
          </a:p>
        </p:txBody>
      </p:sp>
    </p:spTree>
  </p:cSld>
  <p:clrMapOvr>
    <a:masterClrMapping/>
  </p:clrMapOvr>
</p:sld>
</file>

<file path=ppt/slides/slide1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186" name="Rectangle 2"/>
          <p:cNvSpPr>
            <a:spLocks noGrp="1" noChangeArrowheads="1"/>
          </p:cNvSpPr>
          <p:nvPr>
            <p:ph type="title"/>
          </p:nvPr>
        </p:nvSpPr>
        <p:spPr>
          <a:xfrm>
            <a:off x="582613" y="893763"/>
            <a:ext cx="6607175" cy="1163637"/>
          </a:xfrm>
        </p:spPr>
        <p:txBody>
          <a:bodyPr/>
          <a:lstStyle/>
          <a:p>
            <a:r>
              <a:rPr lang="en-US">
                <a:solidFill>
                  <a:srgbClr val="800080"/>
                </a:solidFill>
              </a:rPr>
              <a:t>Miriam</a:t>
            </a:r>
          </a:p>
        </p:txBody>
      </p:sp>
      <p:sp>
        <p:nvSpPr>
          <p:cNvPr id="221187" name="Rectangle 3"/>
          <p:cNvSpPr>
            <a:spLocks noGrp="1" noChangeArrowheads="1"/>
          </p:cNvSpPr>
          <p:nvPr>
            <p:ph type="body" idx="1"/>
          </p:nvPr>
        </p:nvSpPr>
        <p:spPr/>
        <p:txBody>
          <a:bodyPr/>
          <a:lstStyle/>
          <a:p>
            <a:pPr>
              <a:lnSpc>
                <a:spcPct val="80000"/>
              </a:lnSpc>
            </a:pPr>
            <a:r>
              <a:rPr lang="en-US" sz="2800"/>
              <a:t>Exo 15:18  The LORD shall reign for ever and ever. </a:t>
            </a:r>
          </a:p>
          <a:p>
            <a:pPr>
              <a:lnSpc>
                <a:spcPct val="80000"/>
              </a:lnSpc>
            </a:pPr>
            <a:r>
              <a:rPr lang="en-US" sz="2800"/>
              <a:t>Exo 15:19  For the horse of Pharaoh went in with his chariots and with his horsemen into the sea, and the LORD brought again the waters of the sea upon them; but the children of Israel went on dry </a:t>
            </a:r>
            <a:r>
              <a:rPr lang="en-US" sz="2800" i="1"/>
              <a:t>[land]</a:t>
            </a:r>
            <a:r>
              <a:rPr lang="en-US" sz="2800"/>
              <a:t> in the midst of the sea. </a:t>
            </a:r>
          </a:p>
          <a:p>
            <a:pPr>
              <a:lnSpc>
                <a:spcPct val="80000"/>
              </a:lnSpc>
            </a:pPr>
            <a:r>
              <a:rPr lang="en-US" sz="2800"/>
              <a:t>Exo 15:20  And Miriam the prophetess, the sister of Aaron, took a timbrel in her hand; and all the women went out after her with timbrels and with dances. </a:t>
            </a:r>
          </a:p>
          <a:p>
            <a:pPr>
              <a:lnSpc>
                <a:spcPct val="80000"/>
              </a:lnSpc>
            </a:pPr>
            <a:r>
              <a:rPr lang="en-US" sz="2800"/>
              <a:t>Exo 15:21  And Miriam answered them, Sing ye to the LORD, for he hath triumphed gloriously; the horse and his rider hath he thrown into the sea. </a:t>
            </a:r>
          </a:p>
        </p:txBody>
      </p:sp>
    </p:spTree>
  </p:cSld>
  <p:clrMapOvr>
    <a:masterClrMapping/>
  </p:clrMapOvr>
</p:sld>
</file>

<file path=ppt/slides/slide1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2210" name="Rectangle 2"/>
          <p:cNvSpPr>
            <a:spLocks noGrp="1" noChangeArrowheads="1"/>
          </p:cNvSpPr>
          <p:nvPr>
            <p:ph type="title"/>
          </p:nvPr>
        </p:nvSpPr>
        <p:spPr>
          <a:xfrm>
            <a:off x="582613" y="893763"/>
            <a:ext cx="6607175" cy="858837"/>
          </a:xfrm>
        </p:spPr>
        <p:txBody>
          <a:bodyPr/>
          <a:lstStyle/>
          <a:p>
            <a:r>
              <a:rPr lang="en-US">
                <a:solidFill>
                  <a:srgbClr val="800080"/>
                </a:solidFill>
              </a:rPr>
              <a:t>Anna</a:t>
            </a:r>
          </a:p>
        </p:txBody>
      </p:sp>
      <p:sp>
        <p:nvSpPr>
          <p:cNvPr id="222211" name="Rectangle 3"/>
          <p:cNvSpPr>
            <a:spLocks noGrp="1" noChangeArrowheads="1"/>
          </p:cNvSpPr>
          <p:nvPr>
            <p:ph type="body" idx="1"/>
          </p:nvPr>
        </p:nvSpPr>
        <p:spPr>
          <a:xfrm>
            <a:off x="582613" y="2209800"/>
            <a:ext cx="6607175" cy="7162800"/>
          </a:xfrm>
        </p:spPr>
        <p:txBody>
          <a:bodyPr/>
          <a:lstStyle/>
          <a:p>
            <a:pPr>
              <a:lnSpc>
                <a:spcPct val="80000"/>
              </a:lnSpc>
            </a:pPr>
            <a:r>
              <a:rPr lang="en-US" sz="2400"/>
              <a:t>Luk 2:33  And Joseph and his mother marvelled at those things which were spoken of him. </a:t>
            </a:r>
          </a:p>
          <a:p>
            <a:pPr>
              <a:lnSpc>
                <a:spcPct val="80000"/>
              </a:lnSpc>
            </a:pPr>
            <a:r>
              <a:rPr lang="en-US" sz="2400"/>
              <a:t>Luk 2:34  And Simeon blessed them, and said unto Mary his mother, Behold, this </a:t>
            </a:r>
            <a:r>
              <a:rPr lang="en-US" sz="2400" i="1"/>
              <a:t>[child]</a:t>
            </a:r>
            <a:r>
              <a:rPr lang="en-US" sz="2400"/>
              <a:t> is set for the fall and rising again of many in Israel; and for a sign which shall be spoken against; </a:t>
            </a:r>
          </a:p>
          <a:p>
            <a:pPr>
              <a:lnSpc>
                <a:spcPct val="80000"/>
              </a:lnSpc>
            </a:pPr>
            <a:r>
              <a:rPr lang="en-US" sz="2400"/>
              <a:t>Luk 2:35  (Yea, a sword shall pierce through thy own soul also,) that the thoughts of many hearts may be revealed. </a:t>
            </a:r>
          </a:p>
          <a:p>
            <a:pPr>
              <a:lnSpc>
                <a:spcPct val="80000"/>
              </a:lnSpc>
            </a:pPr>
            <a:r>
              <a:rPr lang="en-US" sz="2400"/>
              <a:t>Luk 2:36  And there was one Anna, a prophetess, the daughter of Phanuel, of the tribe of Aser: she was of a great age, and had lived with an husband seven years from her virginity; </a:t>
            </a:r>
          </a:p>
          <a:p>
            <a:pPr>
              <a:lnSpc>
                <a:spcPct val="80000"/>
              </a:lnSpc>
            </a:pPr>
            <a:r>
              <a:rPr lang="en-US" sz="2400"/>
              <a:t>Luk 2:37  And she </a:t>
            </a:r>
            <a:r>
              <a:rPr lang="en-US" sz="2400" i="1"/>
              <a:t>[was]</a:t>
            </a:r>
            <a:r>
              <a:rPr lang="en-US" sz="2400"/>
              <a:t> a widow of about fourscore and four years, which departed not from the temple, but served </a:t>
            </a:r>
            <a:r>
              <a:rPr lang="en-US" sz="2400" i="1"/>
              <a:t>[God]</a:t>
            </a:r>
            <a:r>
              <a:rPr lang="en-US" sz="2400"/>
              <a:t> with fastings and prayers night and day. </a:t>
            </a:r>
          </a:p>
          <a:p>
            <a:pPr>
              <a:lnSpc>
                <a:spcPct val="80000"/>
              </a:lnSpc>
            </a:pPr>
            <a:r>
              <a:rPr lang="en-US" sz="2400"/>
              <a:t>Luk 2:38  And she coming in that instant gave thanks likewise unto the Lord, and spake of him to all them that looked for redemption in Jerusalem. </a:t>
            </a:r>
          </a:p>
        </p:txBody>
      </p:sp>
    </p:spTree>
  </p:cSld>
  <p:clrMapOvr>
    <a:masterClrMapping/>
  </p:clrMapOvr>
</p:sld>
</file>

<file path=ppt/slides/slide1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2" name="Rectangle 2"/>
          <p:cNvSpPr>
            <a:spLocks noGrp="1" noChangeArrowheads="1"/>
          </p:cNvSpPr>
          <p:nvPr>
            <p:ph type="title"/>
          </p:nvPr>
        </p:nvSpPr>
        <p:spPr>
          <a:xfrm>
            <a:off x="609600" y="609600"/>
            <a:ext cx="6607175" cy="630238"/>
          </a:xfrm>
        </p:spPr>
        <p:txBody>
          <a:bodyPr/>
          <a:lstStyle/>
          <a:p>
            <a:r>
              <a:rPr lang="en-US" sz="4500">
                <a:solidFill>
                  <a:srgbClr val="800080"/>
                </a:solidFill>
              </a:rPr>
              <a:t>Deborah</a:t>
            </a:r>
          </a:p>
        </p:txBody>
      </p:sp>
      <p:sp>
        <p:nvSpPr>
          <p:cNvPr id="189443" name="Rectangle 3"/>
          <p:cNvSpPr>
            <a:spLocks noGrp="1" noChangeArrowheads="1"/>
          </p:cNvSpPr>
          <p:nvPr>
            <p:ph type="body" idx="1"/>
          </p:nvPr>
        </p:nvSpPr>
        <p:spPr>
          <a:xfrm>
            <a:off x="582613" y="1676400"/>
            <a:ext cx="6607175" cy="8001000"/>
          </a:xfrm>
        </p:spPr>
        <p:txBody>
          <a:bodyPr/>
          <a:lstStyle/>
          <a:p>
            <a:pPr>
              <a:lnSpc>
                <a:spcPct val="80000"/>
              </a:lnSpc>
            </a:pPr>
            <a:r>
              <a:rPr lang="en-US" sz="2400"/>
              <a:t>Jdg 4:4  And Deborah, a prophetess, the wife of Lapidoth, she judged Israel at that time. </a:t>
            </a:r>
          </a:p>
          <a:p>
            <a:pPr>
              <a:lnSpc>
                <a:spcPct val="80000"/>
              </a:lnSpc>
            </a:pPr>
            <a:r>
              <a:rPr lang="en-US" sz="2400"/>
              <a:t>Jdg 4:5  And she dwelt under the palm tree of Deborah between Ramah and Bethel in mount Ephraim: and the children of Israel came up to her for judgment. </a:t>
            </a:r>
          </a:p>
          <a:p>
            <a:pPr>
              <a:lnSpc>
                <a:spcPct val="80000"/>
              </a:lnSpc>
            </a:pPr>
            <a:r>
              <a:rPr lang="en-US" sz="2400"/>
              <a:t>Jdg 4:6  And she sent and called Barak the son of Abinoam out of Kedeshnaphtali, and said unto him, Hath not the LORD God of Israel commanded, </a:t>
            </a:r>
            <a:r>
              <a:rPr lang="en-US" sz="2400" i="1"/>
              <a:t>[saying]</a:t>
            </a:r>
            <a:r>
              <a:rPr lang="en-US" sz="2400"/>
              <a:t>, Go and draw toward mount Tabor, and take with thee ten thousand men of the children of Naphtali and of the children of Zebulun? </a:t>
            </a:r>
          </a:p>
          <a:p>
            <a:pPr>
              <a:lnSpc>
                <a:spcPct val="80000"/>
              </a:lnSpc>
            </a:pPr>
            <a:r>
              <a:rPr lang="en-US" sz="2400"/>
              <a:t>Jdg 4:7  And I will draw unto thee to the river Kishon Sisera, the captain of Jabin's army, with his chariots and his multitude; and I will deliver him into thine hand. </a:t>
            </a:r>
          </a:p>
          <a:p>
            <a:pPr>
              <a:lnSpc>
                <a:spcPct val="80000"/>
              </a:lnSpc>
            </a:pPr>
            <a:r>
              <a:rPr lang="en-US" sz="2400"/>
              <a:t>Jdg 4:8  And Barak said unto her, If thou wilt go with me, then I will go: but if thou wilt not go with me, </a:t>
            </a:r>
            <a:r>
              <a:rPr lang="en-US" sz="2400" i="1"/>
              <a:t>[then]</a:t>
            </a:r>
            <a:r>
              <a:rPr lang="en-US" sz="2400"/>
              <a:t> I will not go. </a:t>
            </a:r>
          </a:p>
          <a:p>
            <a:pPr>
              <a:lnSpc>
                <a:spcPct val="80000"/>
              </a:lnSpc>
            </a:pPr>
            <a:r>
              <a:rPr lang="en-US" sz="2400"/>
              <a:t>Jdg 4:9  And she said, I will surely go with thee: notwithstanding the journey that thou takest shall not be for thine honour; for the LORD shall sell Sisera into the hand of a woman. And Deborah arose, and went with Barak to Kedesh. </a:t>
            </a:r>
          </a:p>
        </p:txBody>
      </p:sp>
    </p:spTree>
  </p:cSld>
  <p:clrMapOvr>
    <a:masterClrMapping/>
  </p:clrMapOvr>
</p:sld>
</file>

<file path=ppt/slides/slide1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4" name="Rectangle 2"/>
          <p:cNvSpPr>
            <a:spLocks noGrp="1" noChangeArrowheads="1"/>
          </p:cNvSpPr>
          <p:nvPr>
            <p:ph type="title"/>
          </p:nvPr>
        </p:nvSpPr>
        <p:spPr>
          <a:xfrm>
            <a:off x="609600" y="457200"/>
            <a:ext cx="6607175" cy="706438"/>
          </a:xfrm>
        </p:spPr>
        <p:txBody>
          <a:bodyPr/>
          <a:lstStyle/>
          <a:p>
            <a:r>
              <a:rPr lang="en-US" sz="4500">
                <a:solidFill>
                  <a:srgbClr val="800080"/>
                </a:solidFill>
              </a:rPr>
              <a:t>Huldah</a:t>
            </a:r>
          </a:p>
        </p:txBody>
      </p:sp>
      <p:sp>
        <p:nvSpPr>
          <p:cNvPr id="192515" name="Rectangle 3"/>
          <p:cNvSpPr>
            <a:spLocks noGrp="1" noChangeArrowheads="1"/>
          </p:cNvSpPr>
          <p:nvPr>
            <p:ph type="body" idx="1"/>
          </p:nvPr>
        </p:nvSpPr>
        <p:spPr>
          <a:xfrm>
            <a:off x="582613" y="1524000"/>
            <a:ext cx="6607175" cy="7924800"/>
          </a:xfrm>
        </p:spPr>
        <p:txBody>
          <a:bodyPr/>
          <a:lstStyle/>
          <a:p>
            <a:pPr>
              <a:lnSpc>
                <a:spcPct val="80000"/>
              </a:lnSpc>
            </a:pPr>
            <a:r>
              <a:rPr lang="en-US" sz="2000"/>
              <a:t>2Ki 22:14  So Hilkiah the priest, and Ahikam, and Achbor, and Shaphan, and Asahiah, went unto Huldah the prophetess, the wife of Shallum the son of Tikvah, the son of Harhas, keeper of the wardrobe; (now she dwelt in Jerusalem in the college;) and they communed with her. </a:t>
            </a:r>
          </a:p>
          <a:p>
            <a:pPr>
              <a:lnSpc>
                <a:spcPct val="80000"/>
              </a:lnSpc>
            </a:pPr>
            <a:r>
              <a:rPr lang="en-US" sz="2000"/>
              <a:t>2Ki 22:15  And she said unto them, Thus saith the LORD God of Israel, Tell the man that sent you to me, </a:t>
            </a:r>
          </a:p>
          <a:p>
            <a:pPr>
              <a:lnSpc>
                <a:spcPct val="80000"/>
              </a:lnSpc>
            </a:pPr>
            <a:r>
              <a:rPr lang="en-US" sz="2000"/>
              <a:t>2Ki 22:16  Thus saith the LORD, Behold, I will bring evil upon this place, and upon the inhabitants thereof, </a:t>
            </a:r>
            <a:r>
              <a:rPr lang="en-US" sz="2000" i="1"/>
              <a:t>[even]</a:t>
            </a:r>
            <a:r>
              <a:rPr lang="en-US" sz="2000"/>
              <a:t> all the words of the book which the king of Judah hath read: </a:t>
            </a:r>
          </a:p>
          <a:p>
            <a:pPr>
              <a:lnSpc>
                <a:spcPct val="80000"/>
              </a:lnSpc>
            </a:pPr>
            <a:r>
              <a:rPr lang="en-US" sz="2000"/>
              <a:t>2Ki 22:17  Because they have forsaken me, and have burned incense unto other gods, that they might provoke me to anger with all the works of their hands; therefore my wrath shall be kindled against this place, and shall not be quenched. </a:t>
            </a:r>
          </a:p>
          <a:p>
            <a:pPr>
              <a:lnSpc>
                <a:spcPct val="80000"/>
              </a:lnSpc>
            </a:pPr>
            <a:r>
              <a:rPr lang="en-US" sz="2000"/>
              <a:t>2Ki 22:18  But to the king of Judah which sent you to enquire of the LORD, thus shall ye say to him, Thus saith the LORD God of Israel, </a:t>
            </a:r>
            <a:r>
              <a:rPr lang="en-US" sz="2000" i="1"/>
              <a:t>[As touching]</a:t>
            </a:r>
            <a:r>
              <a:rPr lang="en-US" sz="2000"/>
              <a:t> the words which thou hast heard; </a:t>
            </a:r>
          </a:p>
          <a:p>
            <a:pPr>
              <a:lnSpc>
                <a:spcPct val="80000"/>
              </a:lnSpc>
            </a:pPr>
            <a:r>
              <a:rPr lang="en-US" sz="2000"/>
              <a:t>2Ki 22:19  Because thine heart was tender, and thou hast humbled thyself before the LORD, when thou heardest what I spake against this place, and against the inhabitants thereof, that they should become a desolation and a curse, and hast rent thy clothes, and wept before me; I also have heard </a:t>
            </a:r>
            <a:r>
              <a:rPr lang="en-US" sz="2000" i="1"/>
              <a:t>[thee]</a:t>
            </a:r>
            <a:r>
              <a:rPr lang="en-US" sz="2000"/>
              <a:t>, saith the LORD. </a:t>
            </a:r>
          </a:p>
          <a:p>
            <a:pPr>
              <a:lnSpc>
                <a:spcPct val="80000"/>
              </a:lnSpc>
            </a:pPr>
            <a:r>
              <a:rPr lang="en-US" sz="2000"/>
              <a:t>2Ki 22:20  Behold therefore, I will gather thee unto thy fathers, and thou shalt be gathered into thy grave in peace; and thine eyes shall not see all the evil which I will bring upon this place. And they brought the king word again.</a:t>
            </a:r>
            <a:r>
              <a:rPr lang="en-US" sz="1800"/>
              <a:t> </a:t>
            </a:r>
          </a:p>
        </p:txBody>
      </p:sp>
    </p:spTree>
  </p:cSld>
  <p:clrMapOvr>
    <a:masterClrMapping/>
  </p:clrMapOvr>
</p:sld>
</file>

<file path=ppt/slides/slide1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658" name="Rectangle 2"/>
          <p:cNvSpPr>
            <a:spLocks noGrp="1" noChangeArrowheads="1"/>
          </p:cNvSpPr>
          <p:nvPr>
            <p:ph type="title"/>
          </p:nvPr>
        </p:nvSpPr>
        <p:spPr/>
        <p:txBody>
          <a:bodyPr/>
          <a:lstStyle/>
          <a:p>
            <a:r>
              <a:rPr lang="en-US">
                <a:solidFill>
                  <a:srgbClr val="800080"/>
                </a:solidFill>
              </a:rPr>
              <a:t>Philip’s Daughters</a:t>
            </a:r>
          </a:p>
        </p:txBody>
      </p:sp>
      <p:sp>
        <p:nvSpPr>
          <p:cNvPr id="198659" name="Rectangle 3"/>
          <p:cNvSpPr>
            <a:spLocks noGrp="1" noChangeArrowheads="1"/>
          </p:cNvSpPr>
          <p:nvPr>
            <p:ph type="body" idx="1"/>
          </p:nvPr>
        </p:nvSpPr>
        <p:spPr/>
        <p:txBody>
          <a:bodyPr/>
          <a:lstStyle/>
          <a:p>
            <a:r>
              <a:rPr lang="en-US"/>
              <a:t>Act 21:8  And the next </a:t>
            </a:r>
            <a:r>
              <a:rPr lang="en-US" i="1"/>
              <a:t>[day]</a:t>
            </a:r>
            <a:r>
              <a:rPr lang="en-US"/>
              <a:t> we that were of Paul's company departed, and came unto Caesarea: and we entered into the house of Philip the evangelist, which was </a:t>
            </a:r>
            <a:r>
              <a:rPr lang="en-US" i="1"/>
              <a:t>[one]</a:t>
            </a:r>
            <a:r>
              <a:rPr lang="en-US"/>
              <a:t> of the seven; and abode with him. </a:t>
            </a:r>
          </a:p>
          <a:p>
            <a:r>
              <a:rPr lang="en-US"/>
              <a:t>Act 21:9  And the same man had four daughters, virgins, which did prophesy. </a:t>
            </a:r>
          </a:p>
        </p:txBody>
      </p:sp>
    </p:spTree>
  </p:cSld>
  <p:clrMapOvr>
    <a:masterClrMapping/>
  </p:clrMapOvr>
</p:sld>
</file>

<file path=ppt/slides/slide1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title"/>
          </p:nvPr>
        </p:nvSpPr>
        <p:spPr>
          <a:xfrm>
            <a:off x="609600" y="533400"/>
            <a:ext cx="6607175" cy="762000"/>
          </a:xfrm>
        </p:spPr>
        <p:txBody>
          <a:bodyPr/>
          <a:lstStyle/>
          <a:p>
            <a:r>
              <a:rPr lang="en-US" sz="4500">
                <a:solidFill>
                  <a:srgbClr val="0000CC"/>
                </a:solidFill>
              </a:rPr>
              <a:t>Women Leaders for God</a:t>
            </a:r>
          </a:p>
        </p:txBody>
      </p:sp>
      <p:sp>
        <p:nvSpPr>
          <p:cNvPr id="67587" name="Rectangle 3"/>
          <p:cNvSpPr>
            <a:spLocks noGrp="1" noChangeArrowheads="1"/>
          </p:cNvSpPr>
          <p:nvPr>
            <p:ph type="body" idx="1"/>
          </p:nvPr>
        </p:nvSpPr>
        <p:spPr>
          <a:xfrm>
            <a:off x="582613" y="2133600"/>
            <a:ext cx="6607175" cy="7315200"/>
          </a:xfrm>
        </p:spPr>
        <p:txBody>
          <a:bodyPr/>
          <a:lstStyle/>
          <a:p>
            <a:r>
              <a:rPr lang="en-US"/>
              <a:t>Co-laborers with Paul</a:t>
            </a:r>
          </a:p>
          <a:p>
            <a:r>
              <a:rPr lang="en-US"/>
              <a:t>Providers for Jesus’ Ministry</a:t>
            </a:r>
          </a:p>
          <a:p>
            <a:r>
              <a:rPr lang="en-US"/>
              <a:t>Servants of God</a:t>
            </a:r>
          </a:p>
          <a:p>
            <a:r>
              <a:rPr lang="en-US"/>
              <a:t>Business women</a:t>
            </a:r>
          </a:p>
          <a:p>
            <a:pPr lvl="1"/>
            <a:r>
              <a:rPr lang="en-US"/>
              <a:t>Ephraim’s Daughters</a:t>
            </a:r>
          </a:p>
          <a:p>
            <a:pPr lvl="1"/>
            <a:r>
              <a:rPr lang="en-US"/>
              <a:t>Virtuous Woman</a:t>
            </a:r>
          </a:p>
          <a:p>
            <a:pPr lvl="1"/>
            <a:r>
              <a:rPr lang="en-US"/>
              <a:t>Lydia</a:t>
            </a:r>
          </a:p>
          <a:p>
            <a:r>
              <a:rPr lang="en-US"/>
              <a:t>Chief Women</a:t>
            </a:r>
          </a:p>
          <a:p>
            <a:r>
              <a:rPr lang="en-US"/>
              <a:t>Evangelists</a:t>
            </a:r>
          </a:p>
          <a:p>
            <a:pPr lvl="1"/>
            <a:r>
              <a:rPr lang="en-US"/>
              <a:t>Mary Magdalene</a:t>
            </a:r>
          </a:p>
          <a:p>
            <a:pPr lvl="1"/>
            <a:r>
              <a:rPr lang="en-US"/>
              <a:t>Samaritan Woman</a:t>
            </a:r>
          </a:p>
        </p:txBody>
      </p:sp>
    </p:spTree>
  </p:cSld>
  <p:clrMapOvr>
    <a:masterClrMapping/>
  </p:clrMapOvr>
</p:sld>
</file>

<file path=ppt/slides/slide1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0" name="Rectangle 2"/>
          <p:cNvSpPr>
            <a:spLocks noGrp="1" noChangeArrowheads="1"/>
          </p:cNvSpPr>
          <p:nvPr>
            <p:ph type="title"/>
          </p:nvPr>
        </p:nvSpPr>
        <p:spPr>
          <a:xfrm>
            <a:off x="609600" y="609600"/>
            <a:ext cx="6607175" cy="1066800"/>
          </a:xfrm>
        </p:spPr>
        <p:txBody>
          <a:bodyPr/>
          <a:lstStyle/>
          <a:p>
            <a:r>
              <a:rPr lang="en-US">
                <a:solidFill>
                  <a:srgbClr val="800080"/>
                </a:solidFill>
              </a:rPr>
              <a:t>Women Providers</a:t>
            </a:r>
          </a:p>
        </p:txBody>
      </p:sp>
      <p:sp>
        <p:nvSpPr>
          <p:cNvPr id="196611" name="Rectangle 3"/>
          <p:cNvSpPr>
            <a:spLocks noGrp="1" noChangeArrowheads="1"/>
          </p:cNvSpPr>
          <p:nvPr>
            <p:ph type="body" idx="1"/>
          </p:nvPr>
        </p:nvSpPr>
        <p:spPr>
          <a:xfrm>
            <a:off x="582613" y="2438400"/>
            <a:ext cx="6607175" cy="6934200"/>
          </a:xfrm>
        </p:spPr>
        <p:txBody>
          <a:bodyPr/>
          <a:lstStyle/>
          <a:p>
            <a:pPr>
              <a:lnSpc>
                <a:spcPct val="90000"/>
              </a:lnSpc>
            </a:pPr>
            <a:r>
              <a:rPr lang="en-US" sz="3200" b="1"/>
              <a:t>Luk 8:1</a:t>
            </a:r>
            <a:r>
              <a:rPr lang="en-US" sz="3200"/>
              <a:t>  And it came to pass afterward, that he went throughout every city and village, preaching and shewing the glad tidings of the kingdom of God: and the twelve </a:t>
            </a:r>
            <a:r>
              <a:rPr lang="en-US" sz="3200" i="1"/>
              <a:t>[were]</a:t>
            </a:r>
            <a:r>
              <a:rPr lang="en-US" sz="3200"/>
              <a:t> with him, </a:t>
            </a:r>
          </a:p>
          <a:p>
            <a:pPr>
              <a:lnSpc>
                <a:spcPct val="90000"/>
              </a:lnSpc>
            </a:pPr>
            <a:r>
              <a:rPr lang="en-US" sz="3200"/>
              <a:t>Luk 8:2  And certain women, which had been healed of evil spirits and infirmities, Mary called Magdalene, out of whom went seven devils, </a:t>
            </a:r>
          </a:p>
          <a:p>
            <a:pPr>
              <a:lnSpc>
                <a:spcPct val="90000"/>
              </a:lnSpc>
            </a:pPr>
            <a:r>
              <a:rPr lang="en-US" sz="3200"/>
              <a:t>Luk 8:3  And Joanna the wife of Chuza Herod's steward, and Susanna, and many others, which ministered unto him of their substance.</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a:xfrm>
            <a:off x="388620" y="1452880"/>
            <a:ext cx="6995160" cy="2235200"/>
          </a:xfrm>
        </p:spPr>
        <p:txBody>
          <a:bodyPr/>
          <a:lstStyle/>
          <a:p>
            <a:pPr eaLnBrk="1" hangingPunct="1"/>
            <a:r>
              <a:rPr lang="en-US" i="1" smtClean="0">
                <a:solidFill>
                  <a:schemeClr val="tx1"/>
                </a:solidFill>
                <a:latin typeface="Times New Roman" pitchFamily="18" charset="0"/>
                <a:cs typeface="Times New Roman" pitchFamily="18" charset="0"/>
              </a:rPr>
              <a:t>The Good Shepherd Ministry</a:t>
            </a:r>
            <a:br>
              <a:rPr lang="en-US" i="1" smtClean="0">
                <a:solidFill>
                  <a:schemeClr val="tx1"/>
                </a:solidFill>
                <a:latin typeface="Times New Roman" pitchFamily="18" charset="0"/>
                <a:cs typeface="Times New Roman" pitchFamily="18" charset="0"/>
              </a:rPr>
            </a:br>
            <a:r>
              <a:rPr lang="en-US" sz="4000" i="1" smtClean="0">
                <a:solidFill>
                  <a:schemeClr val="tx1"/>
                </a:solidFill>
                <a:latin typeface="Times New Roman" pitchFamily="18" charset="0"/>
                <a:cs typeface="Times New Roman" pitchFamily="18" charset="0"/>
              </a:rPr>
              <a:t>Psalm 23</a:t>
            </a:r>
            <a:endParaRPr lang="en-US" i="1" smtClean="0">
              <a:solidFill>
                <a:schemeClr val="tx1"/>
              </a:solidFill>
              <a:latin typeface="Times New Roman" pitchFamily="18" charset="0"/>
              <a:cs typeface="Times New Roman" pitchFamily="18" charset="0"/>
            </a:endParaRPr>
          </a:p>
        </p:txBody>
      </p:sp>
      <p:sp>
        <p:nvSpPr>
          <p:cNvPr id="3075" name="Rectangle 3"/>
          <p:cNvSpPr>
            <a:spLocks noGrp="1" noChangeArrowheads="1"/>
          </p:cNvSpPr>
          <p:nvPr>
            <p:ph idx="1"/>
          </p:nvPr>
        </p:nvSpPr>
        <p:spPr>
          <a:xfrm>
            <a:off x="194310" y="5252720"/>
            <a:ext cx="7383780" cy="3464560"/>
          </a:xfrm>
        </p:spPr>
        <p:txBody>
          <a:bodyPr/>
          <a:lstStyle/>
          <a:p>
            <a:pPr algn="ctr" eaLnBrk="1" hangingPunct="1">
              <a:buFontTx/>
              <a:buNone/>
            </a:pPr>
            <a:r>
              <a:rPr lang="en-US" i="1" smtClean="0">
                <a:latin typeface="Times New Roman" pitchFamily="18" charset="0"/>
                <a:cs typeface="Times New Roman" pitchFamily="18" charset="0"/>
              </a:rPr>
              <a:t>Dr. Carolyn Cole</a:t>
            </a:r>
          </a:p>
          <a:p>
            <a:pPr algn="ctr" eaLnBrk="1" hangingPunct="1">
              <a:buFontTx/>
              <a:buNone/>
            </a:pPr>
            <a:endParaRPr lang="en-US" i="1" smtClean="0">
              <a:latin typeface="Times New Roman" pitchFamily="18" charset="0"/>
              <a:cs typeface="Times New Roman" pitchFamily="18" charset="0"/>
            </a:endParaRPr>
          </a:p>
          <a:p>
            <a:pPr algn="ctr" eaLnBrk="1" hangingPunct="1">
              <a:buFontTx/>
              <a:buNone/>
            </a:pPr>
            <a:r>
              <a:rPr lang="en-US" i="1" smtClean="0">
                <a:latin typeface="Times New Roman" pitchFamily="18" charset="0"/>
                <a:cs typeface="Times New Roman" pitchFamily="18" charset="0"/>
              </a:rPr>
              <a:t>Christian</a:t>
            </a:r>
          </a:p>
          <a:p>
            <a:pPr algn="ctr" eaLnBrk="1" hangingPunct="1">
              <a:buFontTx/>
              <a:buNone/>
            </a:pPr>
            <a:r>
              <a:rPr lang="en-US" i="1" smtClean="0">
                <a:latin typeface="Times New Roman" pitchFamily="18" charset="0"/>
                <a:cs typeface="Times New Roman" pitchFamily="18" charset="0"/>
              </a:rPr>
              <a:t>Spiritual Director/Retreat Master/Bible Teacher</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22" name="Rectangle 2"/>
          <p:cNvSpPr>
            <a:spLocks noGrp="1" noChangeArrowheads="1"/>
          </p:cNvSpPr>
          <p:nvPr>
            <p:ph type="title"/>
          </p:nvPr>
        </p:nvSpPr>
        <p:spPr>
          <a:xfrm>
            <a:off x="582613" y="893763"/>
            <a:ext cx="6607175" cy="1239837"/>
          </a:xfrm>
        </p:spPr>
        <p:txBody>
          <a:bodyPr/>
          <a:lstStyle/>
          <a:p>
            <a:r>
              <a:rPr lang="en-US">
                <a:solidFill>
                  <a:srgbClr val="0033CC"/>
                </a:solidFill>
              </a:rPr>
              <a:t>Matthew 5.43-48</a:t>
            </a:r>
          </a:p>
        </p:txBody>
      </p:sp>
      <p:sp>
        <p:nvSpPr>
          <p:cNvPr id="286723" name="Rectangle 3"/>
          <p:cNvSpPr>
            <a:spLocks noGrp="1" noChangeArrowheads="1"/>
          </p:cNvSpPr>
          <p:nvPr>
            <p:ph type="body" idx="1"/>
          </p:nvPr>
        </p:nvSpPr>
        <p:spPr/>
        <p:txBody>
          <a:bodyPr/>
          <a:lstStyle/>
          <a:p>
            <a:pPr>
              <a:lnSpc>
                <a:spcPct val="80000"/>
              </a:lnSpc>
            </a:pPr>
            <a:r>
              <a:rPr lang="en-US" sz="2400"/>
              <a:t>Mat 5:43  Ye have heard that it hath been said, Thou shalt love thy neighbour, and hate thine enemy. </a:t>
            </a:r>
          </a:p>
          <a:p>
            <a:pPr>
              <a:lnSpc>
                <a:spcPct val="80000"/>
              </a:lnSpc>
            </a:pPr>
            <a:r>
              <a:rPr lang="en-US" sz="2400"/>
              <a:t>Mat 5:44  But I say unto you, Love your enemies, bless them that curse you, do good to them that hate you, and pray for them which despitefully use you, and persecute you; </a:t>
            </a:r>
          </a:p>
          <a:p>
            <a:pPr>
              <a:lnSpc>
                <a:spcPct val="80000"/>
              </a:lnSpc>
            </a:pPr>
            <a:r>
              <a:rPr lang="en-US" sz="2400"/>
              <a:t>Mat 5:45  That ye may be the children of your Father which is in heaven: for he maketh his sun to rise on the evil and on the good, and sendeth rain on the just and on the unjust. </a:t>
            </a:r>
          </a:p>
          <a:p>
            <a:pPr>
              <a:lnSpc>
                <a:spcPct val="80000"/>
              </a:lnSpc>
            </a:pPr>
            <a:r>
              <a:rPr lang="en-US" sz="2400"/>
              <a:t>Mat 5:46  For if ye love them which love you, what reward have ye? do not even the publicans the same? </a:t>
            </a:r>
          </a:p>
          <a:p>
            <a:pPr>
              <a:lnSpc>
                <a:spcPct val="80000"/>
              </a:lnSpc>
            </a:pPr>
            <a:r>
              <a:rPr lang="en-US" sz="2400"/>
              <a:t>Mat 5:47  And if ye salute your brethren only, what do ye more </a:t>
            </a:r>
            <a:r>
              <a:rPr lang="en-US" sz="2400" i="1"/>
              <a:t>[than others]</a:t>
            </a:r>
            <a:r>
              <a:rPr lang="en-US" sz="2400"/>
              <a:t>? do not even the publicans so? </a:t>
            </a:r>
          </a:p>
          <a:p>
            <a:pPr>
              <a:lnSpc>
                <a:spcPct val="80000"/>
              </a:lnSpc>
            </a:pPr>
            <a:r>
              <a:rPr lang="en-US" sz="2400"/>
              <a:t>Mat 5:48  Be ye therefore perfect, even as your Father which is in heaven is perfect. </a:t>
            </a:r>
          </a:p>
        </p:txBody>
      </p:sp>
      <p:sp>
        <p:nvSpPr>
          <p:cNvPr id="286724" name="Rectangle 4"/>
          <p:cNvSpPr>
            <a:spLocks noChangeArrowheads="1"/>
          </p:cNvSpPr>
          <p:nvPr/>
        </p:nvSpPr>
        <p:spPr bwMode="auto">
          <a:xfrm>
            <a:off x="609600" y="2743200"/>
            <a:ext cx="6553200" cy="6324600"/>
          </a:xfrm>
          <a:prstGeom prst="rect">
            <a:avLst/>
          </a:prstGeom>
          <a:noFill/>
          <a:ln w="9525">
            <a:solidFill>
              <a:schemeClr val="accent2"/>
            </a:solidFill>
            <a:miter lim="800000"/>
            <a:headEnd/>
            <a:tailEnd/>
          </a:ln>
          <a:effectLst/>
        </p:spPr>
        <p:txBody>
          <a:bodyPr wrap="none" anchor="ctr"/>
          <a:lstStyle/>
          <a:p>
            <a:endParaRPr lang="en-US"/>
          </a:p>
        </p:txBody>
      </p:sp>
    </p:spTree>
  </p:cSld>
  <p:clrMapOvr>
    <a:masterClrMapping/>
  </p:clrMapOvr>
</p:sld>
</file>

<file path=ppt/slides/slide2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730" name="Rectangle 2"/>
          <p:cNvSpPr>
            <a:spLocks noGrp="1" noChangeArrowheads="1"/>
          </p:cNvSpPr>
          <p:nvPr>
            <p:ph type="title"/>
          </p:nvPr>
        </p:nvSpPr>
        <p:spPr>
          <a:xfrm>
            <a:off x="609600" y="609600"/>
            <a:ext cx="6607175" cy="914400"/>
          </a:xfrm>
        </p:spPr>
        <p:txBody>
          <a:bodyPr/>
          <a:lstStyle/>
          <a:p>
            <a:r>
              <a:rPr lang="en-US" sz="4500">
                <a:solidFill>
                  <a:srgbClr val="800080"/>
                </a:solidFill>
              </a:rPr>
              <a:t>Women Co-Laborers</a:t>
            </a:r>
          </a:p>
        </p:txBody>
      </p:sp>
      <p:sp>
        <p:nvSpPr>
          <p:cNvPr id="201731" name="Rectangle 3"/>
          <p:cNvSpPr>
            <a:spLocks noGrp="1" noChangeArrowheads="1"/>
          </p:cNvSpPr>
          <p:nvPr>
            <p:ph type="body" idx="1"/>
          </p:nvPr>
        </p:nvSpPr>
        <p:spPr>
          <a:xfrm>
            <a:off x="582613" y="2133600"/>
            <a:ext cx="6607175" cy="7239000"/>
          </a:xfrm>
        </p:spPr>
        <p:txBody>
          <a:bodyPr/>
          <a:lstStyle/>
          <a:p>
            <a:r>
              <a:rPr lang="en-US" sz="3200" b="1"/>
              <a:t>Phi 4:1</a:t>
            </a:r>
            <a:r>
              <a:rPr lang="en-US" sz="3200"/>
              <a:t>  Therefore, my brethren dearly beloved and longed for, my joy and crown, so stand fast in the Lord, </a:t>
            </a:r>
            <a:r>
              <a:rPr lang="en-US" sz="3200" i="1"/>
              <a:t>[my]</a:t>
            </a:r>
            <a:r>
              <a:rPr lang="en-US" sz="3200"/>
              <a:t> dearly beloved. </a:t>
            </a:r>
          </a:p>
          <a:p>
            <a:r>
              <a:rPr lang="en-US" sz="3200"/>
              <a:t>Phi 4:2  I beseech Euodias, and beseech Syntyche, that they be of the same mind in the Lord. </a:t>
            </a:r>
          </a:p>
          <a:p>
            <a:r>
              <a:rPr lang="en-US" sz="3200"/>
              <a:t>Phi 4:3  And I intreat thee also, true yokefellow, help those women which laboured with me in the gospel, with Clement also, and </a:t>
            </a:r>
            <a:r>
              <a:rPr lang="en-US" sz="3200" i="1"/>
              <a:t>[with]</a:t>
            </a:r>
            <a:r>
              <a:rPr lang="en-US" sz="3200"/>
              <a:t> other my fellowlabourers, whose names </a:t>
            </a:r>
            <a:r>
              <a:rPr lang="en-US" sz="3200" i="1"/>
              <a:t>[are]</a:t>
            </a:r>
            <a:r>
              <a:rPr lang="en-US" sz="3200"/>
              <a:t> in the book of life. </a:t>
            </a:r>
          </a:p>
        </p:txBody>
      </p:sp>
    </p:spTree>
  </p:cSld>
  <p:clrMapOvr>
    <a:masterClrMapping/>
  </p:clrMapOvr>
</p:sld>
</file>

<file path=ppt/slides/slide2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778" name="Rectangle 2"/>
          <p:cNvSpPr>
            <a:spLocks noGrp="1" noChangeArrowheads="1"/>
          </p:cNvSpPr>
          <p:nvPr>
            <p:ph type="title"/>
          </p:nvPr>
        </p:nvSpPr>
        <p:spPr>
          <a:xfrm>
            <a:off x="609600" y="381000"/>
            <a:ext cx="6607175" cy="685800"/>
          </a:xfrm>
        </p:spPr>
        <p:txBody>
          <a:bodyPr/>
          <a:lstStyle/>
          <a:p>
            <a:r>
              <a:rPr lang="en-US" sz="4500">
                <a:solidFill>
                  <a:srgbClr val="800080"/>
                </a:solidFill>
              </a:rPr>
              <a:t>Women Servants of God</a:t>
            </a:r>
          </a:p>
        </p:txBody>
      </p:sp>
      <p:sp>
        <p:nvSpPr>
          <p:cNvPr id="203779" name="Rectangle 3"/>
          <p:cNvSpPr>
            <a:spLocks noGrp="1" noChangeArrowheads="1"/>
          </p:cNvSpPr>
          <p:nvPr>
            <p:ph type="body" idx="1"/>
          </p:nvPr>
        </p:nvSpPr>
        <p:spPr>
          <a:xfrm>
            <a:off x="609600" y="1447800"/>
            <a:ext cx="6607175" cy="8382000"/>
          </a:xfrm>
        </p:spPr>
        <p:txBody>
          <a:bodyPr/>
          <a:lstStyle/>
          <a:p>
            <a:pPr>
              <a:lnSpc>
                <a:spcPct val="80000"/>
              </a:lnSpc>
            </a:pPr>
            <a:r>
              <a:rPr lang="en-US" sz="1800" b="1"/>
              <a:t>Rom 16:1</a:t>
            </a:r>
            <a:r>
              <a:rPr lang="en-US" sz="1800"/>
              <a:t>  I commend unto you Phebe our sister, which is a servant of the church which is at Cenchrea: </a:t>
            </a:r>
          </a:p>
          <a:p>
            <a:pPr>
              <a:lnSpc>
                <a:spcPct val="80000"/>
              </a:lnSpc>
            </a:pPr>
            <a:r>
              <a:rPr lang="en-US" sz="1800"/>
              <a:t>Rom 16:2  That ye receive her in the Lord, as becometh saints, and that ye assist her in whatsoever business she hath need of you: for she hath been a succourer of many, and of myself also. </a:t>
            </a:r>
          </a:p>
          <a:p>
            <a:pPr>
              <a:lnSpc>
                <a:spcPct val="80000"/>
              </a:lnSpc>
            </a:pPr>
            <a:r>
              <a:rPr lang="en-US" sz="1800"/>
              <a:t>Rom 16:3  Greet Priscilla and Aquila my helpers in Christ Jesus: </a:t>
            </a:r>
          </a:p>
          <a:p>
            <a:pPr>
              <a:lnSpc>
                <a:spcPct val="80000"/>
              </a:lnSpc>
            </a:pPr>
            <a:r>
              <a:rPr lang="en-US" sz="1800"/>
              <a:t>Rom 16:4  Who have for my life laid down their own necks: unto whom not only I give thanks, but also all the churches of the Gentiles. </a:t>
            </a:r>
          </a:p>
          <a:p>
            <a:pPr>
              <a:lnSpc>
                <a:spcPct val="80000"/>
              </a:lnSpc>
            </a:pPr>
            <a:r>
              <a:rPr lang="en-US" sz="1800"/>
              <a:t>Rom 16:5  Likewise </a:t>
            </a:r>
            <a:r>
              <a:rPr lang="en-US" sz="1800" i="1"/>
              <a:t>[greet]</a:t>
            </a:r>
            <a:r>
              <a:rPr lang="en-US" sz="1800"/>
              <a:t> the church that is in their house. Salute my wellbeloved Epaenetus, who is the firstfruits of Achaia unto Christ. </a:t>
            </a:r>
          </a:p>
          <a:p>
            <a:pPr>
              <a:lnSpc>
                <a:spcPct val="80000"/>
              </a:lnSpc>
            </a:pPr>
            <a:r>
              <a:rPr lang="en-US" sz="1800"/>
              <a:t>Rom 16:6  Greet Mary, who bestowed much labour on us. </a:t>
            </a:r>
          </a:p>
          <a:p>
            <a:pPr>
              <a:lnSpc>
                <a:spcPct val="80000"/>
              </a:lnSpc>
            </a:pPr>
            <a:r>
              <a:rPr lang="en-US" sz="1800"/>
              <a:t>Rom 16:7  Salute Andronicus and Junia, my kinsmen, and my fellowprisoners, who are of note among the apostles, who also were in Christ before me. </a:t>
            </a:r>
          </a:p>
          <a:p>
            <a:pPr>
              <a:lnSpc>
                <a:spcPct val="80000"/>
              </a:lnSpc>
            </a:pPr>
            <a:r>
              <a:rPr lang="en-US" sz="1800"/>
              <a:t>Rom 16:8  Greet Amplias my beloved in the Lord. </a:t>
            </a:r>
          </a:p>
          <a:p>
            <a:pPr>
              <a:lnSpc>
                <a:spcPct val="80000"/>
              </a:lnSpc>
            </a:pPr>
            <a:r>
              <a:rPr lang="en-US" sz="1800"/>
              <a:t>Rom 16:9  Salute Urbane, our helper in Christ, and Stachys my beloved. </a:t>
            </a:r>
          </a:p>
          <a:p>
            <a:pPr>
              <a:lnSpc>
                <a:spcPct val="80000"/>
              </a:lnSpc>
            </a:pPr>
            <a:r>
              <a:rPr lang="en-US" sz="1800"/>
              <a:t>Rom 16:10  Salute Apelles approved in Christ. Salute them which are of Aristobulus' </a:t>
            </a:r>
            <a:r>
              <a:rPr lang="en-US" sz="1800" i="1"/>
              <a:t>[household]</a:t>
            </a:r>
            <a:r>
              <a:rPr lang="en-US" sz="1800"/>
              <a:t>. </a:t>
            </a:r>
          </a:p>
          <a:p>
            <a:pPr>
              <a:lnSpc>
                <a:spcPct val="80000"/>
              </a:lnSpc>
            </a:pPr>
            <a:r>
              <a:rPr lang="en-US" sz="1800"/>
              <a:t>Rom 16:11  Salute Herodion my kinsman. Greet them that be of the </a:t>
            </a:r>
            <a:r>
              <a:rPr lang="en-US" sz="1800" i="1"/>
              <a:t>[household]</a:t>
            </a:r>
            <a:r>
              <a:rPr lang="en-US" sz="1800"/>
              <a:t> of Narcissus, which are in the Lord. </a:t>
            </a:r>
          </a:p>
          <a:p>
            <a:pPr>
              <a:lnSpc>
                <a:spcPct val="80000"/>
              </a:lnSpc>
            </a:pPr>
            <a:r>
              <a:rPr lang="en-US" sz="1800"/>
              <a:t>Rom 16:12  Salute Tryphena and Tryphosa, who labour in the Lord. Salute the beloved Persis, which laboured much in the Lord. </a:t>
            </a:r>
          </a:p>
          <a:p>
            <a:pPr>
              <a:lnSpc>
                <a:spcPct val="80000"/>
              </a:lnSpc>
            </a:pPr>
            <a:r>
              <a:rPr lang="en-US" sz="1800"/>
              <a:t>Rom 16:13  Salute Rufus chosen in the Lord, and his mother and mine. </a:t>
            </a:r>
          </a:p>
          <a:p>
            <a:pPr>
              <a:lnSpc>
                <a:spcPct val="80000"/>
              </a:lnSpc>
            </a:pPr>
            <a:r>
              <a:rPr lang="en-US" sz="1800"/>
              <a:t>Rom 16:14  Salute Asyncritus, Phlegon, Hermas, Patrobas, Hermes, and the brethren which are with them. </a:t>
            </a:r>
          </a:p>
          <a:p>
            <a:pPr>
              <a:lnSpc>
                <a:spcPct val="80000"/>
              </a:lnSpc>
            </a:pPr>
            <a:r>
              <a:rPr lang="en-US" sz="1800"/>
              <a:t>Rom 16:15  Salute Philologus, and Julia, Nereus, and his sister, and Olympas, and all the saints which are with them. </a:t>
            </a:r>
          </a:p>
          <a:p>
            <a:pPr>
              <a:lnSpc>
                <a:spcPct val="80000"/>
              </a:lnSpc>
            </a:pPr>
            <a:r>
              <a:rPr lang="en-US" sz="1800"/>
              <a:t>Rom 16:16  Salute one another with an holy kiss. The churches of Christ salute you. </a:t>
            </a:r>
          </a:p>
        </p:txBody>
      </p:sp>
    </p:spTree>
  </p:cSld>
  <p:clrMapOvr>
    <a:masterClrMapping/>
  </p:clrMapOvr>
</p:sld>
</file>

<file path=ppt/slides/slide2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02" name="Rectangle 2"/>
          <p:cNvSpPr>
            <a:spLocks noGrp="1" noChangeArrowheads="1"/>
          </p:cNvSpPr>
          <p:nvPr>
            <p:ph type="title"/>
          </p:nvPr>
        </p:nvSpPr>
        <p:spPr>
          <a:xfrm>
            <a:off x="609600" y="533400"/>
            <a:ext cx="6607175" cy="782638"/>
          </a:xfrm>
        </p:spPr>
        <p:txBody>
          <a:bodyPr/>
          <a:lstStyle/>
          <a:p>
            <a:r>
              <a:rPr lang="en-US" sz="4500">
                <a:solidFill>
                  <a:srgbClr val="800080"/>
                </a:solidFill>
              </a:rPr>
              <a:t>Other Servants cont</a:t>
            </a:r>
          </a:p>
        </p:txBody>
      </p:sp>
      <p:sp>
        <p:nvSpPr>
          <p:cNvPr id="204803" name="Rectangle 3"/>
          <p:cNvSpPr>
            <a:spLocks noGrp="1" noChangeArrowheads="1"/>
          </p:cNvSpPr>
          <p:nvPr>
            <p:ph type="body" idx="1"/>
          </p:nvPr>
        </p:nvSpPr>
        <p:spPr>
          <a:xfrm>
            <a:off x="582613" y="1905000"/>
            <a:ext cx="6607175" cy="7620000"/>
          </a:xfrm>
        </p:spPr>
        <p:txBody>
          <a:bodyPr/>
          <a:lstStyle/>
          <a:p>
            <a:pPr>
              <a:lnSpc>
                <a:spcPct val="80000"/>
              </a:lnSpc>
            </a:pPr>
            <a:r>
              <a:rPr lang="en-US" sz="1800"/>
              <a:t>Rom 16:17  Now I beseech you, brethren, mark them which cause divisions and offences contrary to the doctrine which ye have learned; and avoid them. </a:t>
            </a:r>
          </a:p>
          <a:p>
            <a:pPr>
              <a:lnSpc>
                <a:spcPct val="80000"/>
              </a:lnSpc>
            </a:pPr>
            <a:r>
              <a:rPr lang="en-US" sz="1800"/>
              <a:t>Rom 16:18  For they that are such serve not our Lord Jesus Christ, but their own belly; and by good words and fair speeches deceive the hearts of the simple. </a:t>
            </a:r>
          </a:p>
          <a:p>
            <a:pPr>
              <a:lnSpc>
                <a:spcPct val="80000"/>
              </a:lnSpc>
            </a:pPr>
            <a:r>
              <a:rPr lang="en-US" sz="1800"/>
              <a:t>Rom 16:19  For your obedience is come abroad unto all </a:t>
            </a:r>
            <a:r>
              <a:rPr lang="en-US" sz="1800" i="1"/>
              <a:t>[men]</a:t>
            </a:r>
            <a:r>
              <a:rPr lang="en-US" sz="1800"/>
              <a:t>. I am glad therefore on your behalf: but yet I would have you wise unto that which is good, and simple concerning evil. </a:t>
            </a:r>
          </a:p>
          <a:p>
            <a:pPr>
              <a:lnSpc>
                <a:spcPct val="80000"/>
              </a:lnSpc>
            </a:pPr>
            <a:r>
              <a:rPr lang="en-US" sz="1800"/>
              <a:t>Rom 16:20  And the God of peace shall bruise Satan under your feet shortly. The grace of our Lord Jesus Christ </a:t>
            </a:r>
            <a:r>
              <a:rPr lang="en-US" sz="1800" i="1"/>
              <a:t>[be]</a:t>
            </a:r>
            <a:r>
              <a:rPr lang="en-US" sz="1800"/>
              <a:t> with you. Amen. </a:t>
            </a:r>
          </a:p>
          <a:p>
            <a:pPr>
              <a:lnSpc>
                <a:spcPct val="80000"/>
              </a:lnSpc>
            </a:pPr>
            <a:r>
              <a:rPr lang="en-US" sz="1800"/>
              <a:t>Rom 16:21  Timotheus my workfellow, and Lucius, and Jason, and Sosipater, my kinsmen, salute you. </a:t>
            </a:r>
          </a:p>
          <a:p>
            <a:pPr>
              <a:lnSpc>
                <a:spcPct val="80000"/>
              </a:lnSpc>
            </a:pPr>
            <a:r>
              <a:rPr lang="en-US" sz="1800"/>
              <a:t>Rom 16:22  I Tertius, who wrote </a:t>
            </a:r>
            <a:r>
              <a:rPr lang="en-US" sz="1800" i="1"/>
              <a:t>[this]</a:t>
            </a:r>
            <a:r>
              <a:rPr lang="en-US" sz="1800"/>
              <a:t> epistle, salute you in the Lord. </a:t>
            </a:r>
          </a:p>
          <a:p>
            <a:pPr>
              <a:lnSpc>
                <a:spcPct val="80000"/>
              </a:lnSpc>
            </a:pPr>
            <a:r>
              <a:rPr lang="en-US" sz="1800"/>
              <a:t>Rom 16:23  Gaius mine host, and of the whole church, saluteth you. Erastus the chamberlain of the city saluteth you, and Quartus a brother. </a:t>
            </a:r>
          </a:p>
          <a:p>
            <a:pPr>
              <a:lnSpc>
                <a:spcPct val="80000"/>
              </a:lnSpc>
            </a:pPr>
            <a:r>
              <a:rPr lang="en-US" sz="1800"/>
              <a:t>Rom 16:24  The grace of our Lord Jesus Christ </a:t>
            </a:r>
            <a:r>
              <a:rPr lang="en-US" sz="1800" i="1"/>
              <a:t>[be]</a:t>
            </a:r>
            <a:r>
              <a:rPr lang="en-US" sz="1800"/>
              <a:t> with you all. Amen. </a:t>
            </a:r>
          </a:p>
          <a:p>
            <a:pPr>
              <a:lnSpc>
                <a:spcPct val="80000"/>
              </a:lnSpc>
            </a:pPr>
            <a:r>
              <a:rPr lang="en-US" sz="1800"/>
              <a:t>Rom 16:25  Now to him that is of power to stablish you according to my gospel, and the preaching of Jesus Christ, according to the revelation of the mystery, which was kept secret since the world began, </a:t>
            </a:r>
          </a:p>
          <a:p>
            <a:pPr>
              <a:lnSpc>
                <a:spcPct val="80000"/>
              </a:lnSpc>
            </a:pPr>
            <a:r>
              <a:rPr lang="en-US" sz="1800"/>
              <a:t>Rom 16:26  But now is made manifest, and by the scriptures of the prophets, according to the commandment of the everlasting God, made known to all nations for the obedience of faith: </a:t>
            </a:r>
          </a:p>
          <a:p>
            <a:pPr>
              <a:lnSpc>
                <a:spcPct val="80000"/>
              </a:lnSpc>
            </a:pPr>
            <a:r>
              <a:rPr lang="en-US" sz="1800"/>
              <a:t>Rom 16:27  To God only wise, </a:t>
            </a:r>
            <a:r>
              <a:rPr lang="en-US" sz="1800" i="1"/>
              <a:t>[be]</a:t>
            </a:r>
            <a:r>
              <a:rPr lang="en-US" sz="1800"/>
              <a:t> glory through Jesus Christ for ever. Amen. &lt;</a:t>
            </a:r>
            <a:r>
              <a:rPr lang="en-US" sz="1800" i="1"/>
              <a:t>[Written to the Romans from Corinthus, [and sent] by Phebe servant of the church at Cenchrea.]</a:t>
            </a:r>
            <a:r>
              <a:rPr lang="en-US" sz="1800"/>
              <a:t>&gt; </a:t>
            </a:r>
          </a:p>
        </p:txBody>
      </p:sp>
    </p:spTree>
  </p:cSld>
  <p:clrMapOvr>
    <a:masterClrMapping/>
  </p:clrMapOvr>
</p:sld>
</file>

<file path=ppt/slides/slide2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Rectangle 2"/>
          <p:cNvSpPr>
            <a:spLocks noGrp="1" noChangeArrowheads="1"/>
          </p:cNvSpPr>
          <p:nvPr>
            <p:ph type="title"/>
          </p:nvPr>
        </p:nvSpPr>
        <p:spPr>
          <a:xfrm>
            <a:off x="582613" y="893763"/>
            <a:ext cx="6607175" cy="706437"/>
          </a:xfrm>
        </p:spPr>
        <p:txBody>
          <a:bodyPr/>
          <a:lstStyle/>
          <a:p>
            <a:r>
              <a:rPr lang="en-US" sz="4500">
                <a:solidFill>
                  <a:srgbClr val="800080"/>
                </a:solidFill>
              </a:rPr>
              <a:t>Ephraim’s Daughter</a:t>
            </a:r>
          </a:p>
        </p:txBody>
      </p:sp>
      <p:sp>
        <p:nvSpPr>
          <p:cNvPr id="193539" name="Rectangle 3"/>
          <p:cNvSpPr>
            <a:spLocks noGrp="1" noChangeArrowheads="1"/>
          </p:cNvSpPr>
          <p:nvPr>
            <p:ph type="body" idx="1"/>
          </p:nvPr>
        </p:nvSpPr>
        <p:spPr>
          <a:xfrm>
            <a:off x="582613" y="2057400"/>
            <a:ext cx="6607175" cy="7315200"/>
          </a:xfrm>
        </p:spPr>
        <p:txBody>
          <a:bodyPr/>
          <a:lstStyle/>
          <a:p>
            <a:pPr>
              <a:lnSpc>
                <a:spcPct val="80000"/>
              </a:lnSpc>
            </a:pPr>
            <a:r>
              <a:rPr lang="en-US" sz="2000"/>
              <a:t>1Ch 7:20  And the sons of Ephraim; Shuthelah, and Bered his son, and Tahath his son, and Eladah his son, and Tahath his son, </a:t>
            </a:r>
          </a:p>
          <a:p>
            <a:pPr>
              <a:lnSpc>
                <a:spcPct val="80000"/>
              </a:lnSpc>
            </a:pPr>
            <a:r>
              <a:rPr lang="en-US" sz="2000"/>
              <a:t>1Ch 7:21  And Zabad his son, and Shuthelah his son, and Ezer, and Elead, whom the men of Gath </a:t>
            </a:r>
            <a:r>
              <a:rPr lang="en-US" sz="2000" i="1"/>
              <a:t>[that were]</a:t>
            </a:r>
            <a:r>
              <a:rPr lang="en-US" sz="2000"/>
              <a:t> born in </a:t>
            </a:r>
            <a:r>
              <a:rPr lang="en-US" sz="2000" i="1"/>
              <a:t>[that]</a:t>
            </a:r>
            <a:r>
              <a:rPr lang="en-US" sz="2000"/>
              <a:t> land slew, because they came down to take away their cattle. </a:t>
            </a:r>
          </a:p>
          <a:p>
            <a:pPr>
              <a:lnSpc>
                <a:spcPct val="80000"/>
              </a:lnSpc>
            </a:pPr>
            <a:r>
              <a:rPr lang="en-US" sz="2000"/>
              <a:t>1Ch 7:22  And Ephraim their father mourned many days, and his brethren came to comfort him. </a:t>
            </a:r>
          </a:p>
          <a:p>
            <a:pPr>
              <a:lnSpc>
                <a:spcPct val="80000"/>
              </a:lnSpc>
            </a:pPr>
            <a:r>
              <a:rPr lang="en-US" sz="2000"/>
              <a:t>1Ch 7:23  And when he went in to his wife, she conceived, and bare a son, and he called his name Beriah, because it went evil with his house. </a:t>
            </a:r>
          </a:p>
          <a:p>
            <a:pPr>
              <a:lnSpc>
                <a:spcPct val="80000"/>
              </a:lnSpc>
            </a:pPr>
            <a:r>
              <a:rPr lang="en-US" sz="2000"/>
              <a:t>1Ch 7:24  (And his daughter </a:t>
            </a:r>
            <a:r>
              <a:rPr lang="en-US" sz="2000" i="1"/>
              <a:t>[was]</a:t>
            </a:r>
            <a:r>
              <a:rPr lang="en-US" sz="2000"/>
              <a:t> Sherah, who built Bethhoron the nether, and the upper, and Uzzensherah.) </a:t>
            </a:r>
          </a:p>
          <a:p>
            <a:pPr>
              <a:lnSpc>
                <a:spcPct val="80000"/>
              </a:lnSpc>
            </a:pPr>
            <a:r>
              <a:rPr lang="en-US" sz="2000"/>
              <a:t>1Ch 7:25  And Rephah </a:t>
            </a:r>
            <a:r>
              <a:rPr lang="en-US" sz="2000" i="1"/>
              <a:t>[was]</a:t>
            </a:r>
            <a:r>
              <a:rPr lang="en-US" sz="2000"/>
              <a:t> his son, also Resheph, and Telah his son, and Tahan his son, </a:t>
            </a:r>
          </a:p>
          <a:p>
            <a:pPr>
              <a:lnSpc>
                <a:spcPct val="80000"/>
              </a:lnSpc>
            </a:pPr>
            <a:r>
              <a:rPr lang="en-US" sz="2000"/>
              <a:t>1Ch 7:26  Laadan his son, Ammihud his son, Elishama his son, </a:t>
            </a:r>
          </a:p>
          <a:p>
            <a:pPr>
              <a:lnSpc>
                <a:spcPct val="80000"/>
              </a:lnSpc>
            </a:pPr>
            <a:r>
              <a:rPr lang="en-US" sz="2000"/>
              <a:t>1Ch 7:27  Non his son, Jehoshua his son. </a:t>
            </a:r>
          </a:p>
          <a:p>
            <a:pPr>
              <a:lnSpc>
                <a:spcPct val="80000"/>
              </a:lnSpc>
            </a:pPr>
            <a:r>
              <a:rPr lang="en-US" sz="2000"/>
              <a:t>1Ch 7:28  And their possessions and habitations </a:t>
            </a:r>
            <a:r>
              <a:rPr lang="en-US" sz="2000" i="1"/>
              <a:t>[were]</a:t>
            </a:r>
            <a:r>
              <a:rPr lang="en-US" sz="2000"/>
              <a:t>, Bethel and the towns thereof, and eastward Naaran, and westward Gezer, with the towns thereof; Shechem also and the towns thereof, unto Gaza and the towns thereof: </a:t>
            </a:r>
          </a:p>
          <a:p>
            <a:pPr>
              <a:lnSpc>
                <a:spcPct val="80000"/>
              </a:lnSpc>
            </a:pPr>
            <a:r>
              <a:rPr lang="en-US" sz="2000"/>
              <a:t>1Ch 7:29  And by the borders of the children of Manasseh, Bethshean and her towns, Taanach and her towns, Megiddo and her towns, Dor and her towns. In these dwelt the children of Joseph the son of Israel. </a:t>
            </a:r>
          </a:p>
        </p:txBody>
      </p:sp>
    </p:spTree>
  </p:cSld>
  <p:clrMapOvr>
    <a:masterClrMapping/>
  </p:clrMapOvr>
</p:sld>
</file>

<file path=ppt/slides/slide2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2" name="Rectangle 2"/>
          <p:cNvSpPr>
            <a:spLocks noGrp="1" noChangeArrowheads="1"/>
          </p:cNvSpPr>
          <p:nvPr>
            <p:ph type="title"/>
          </p:nvPr>
        </p:nvSpPr>
        <p:spPr>
          <a:xfrm>
            <a:off x="609600" y="533400"/>
            <a:ext cx="6607175" cy="685800"/>
          </a:xfrm>
        </p:spPr>
        <p:txBody>
          <a:bodyPr/>
          <a:lstStyle/>
          <a:p>
            <a:r>
              <a:rPr lang="en-US" sz="4500">
                <a:solidFill>
                  <a:srgbClr val="800080"/>
                </a:solidFill>
              </a:rPr>
              <a:t>The Virtuous Woman</a:t>
            </a:r>
          </a:p>
        </p:txBody>
      </p:sp>
      <p:sp>
        <p:nvSpPr>
          <p:cNvPr id="194563" name="Rectangle 3"/>
          <p:cNvSpPr>
            <a:spLocks noGrp="1" noChangeArrowheads="1"/>
          </p:cNvSpPr>
          <p:nvPr>
            <p:ph type="body" idx="1"/>
          </p:nvPr>
        </p:nvSpPr>
        <p:spPr>
          <a:xfrm>
            <a:off x="582613" y="1600200"/>
            <a:ext cx="6607175" cy="7924800"/>
          </a:xfrm>
        </p:spPr>
        <p:txBody>
          <a:bodyPr/>
          <a:lstStyle/>
          <a:p>
            <a:pPr>
              <a:lnSpc>
                <a:spcPct val="80000"/>
              </a:lnSpc>
            </a:pPr>
            <a:r>
              <a:rPr lang="en-US" sz="1500"/>
              <a:t>Pro 31:10  Who can find a virtuous woman? for her price </a:t>
            </a:r>
            <a:r>
              <a:rPr lang="en-US" sz="1500" i="1"/>
              <a:t>[is]</a:t>
            </a:r>
            <a:r>
              <a:rPr lang="en-US" sz="1500"/>
              <a:t> far above rubies. </a:t>
            </a:r>
          </a:p>
          <a:p>
            <a:pPr>
              <a:lnSpc>
                <a:spcPct val="80000"/>
              </a:lnSpc>
            </a:pPr>
            <a:r>
              <a:rPr lang="en-US" sz="1500"/>
              <a:t>Pro 31:11  The heart of her husband doth safely trust in her, so that he shall have no need of spoil. </a:t>
            </a:r>
          </a:p>
          <a:p>
            <a:pPr>
              <a:lnSpc>
                <a:spcPct val="80000"/>
              </a:lnSpc>
            </a:pPr>
            <a:r>
              <a:rPr lang="en-US" sz="1500"/>
              <a:t>Pro 31:12  She will do him good and not evil all the days of her life. </a:t>
            </a:r>
          </a:p>
          <a:p>
            <a:pPr>
              <a:lnSpc>
                <a:spcPct val="80000"/>
              </a:lnSpc>
            </a:pPr>
            <a:r>
              <a:rPr lang="en-US" sz="1500"/>
              <a:t>Pro 31:13  She seeketh wool, and flax, and worketh willingly with her hands. </a:t>
            </a:r>
          </a:p>
          <a:p>
            <a:pPr>
              <a:lnSpc>
                <a:spcPct val="80000"/>
              </a:lnSpc>
            </a:pPr>
            <a:r>
              <a:rPr lang="en-US" sz="1500"/>
              <a:t>Pro 31:14  She is like the merchants' ships; she bringeth her food from afar. </a:t>
            </a:r>
          </a:p>
          <a:p>
            <a:pPr>
              <a:lnSpc>
                <a:spcPct val="80000"/>
              </a:lnSpc>
            </a:pPr>
            <a:r>
              <a:rPr lang="en-US" sz="1500"/>
              <a:t>Pro 31:15  She riseth also while it is yet night, and giveth meat to her household, and a portion to her maidens. </a:t>
            </a:r>
          </a:p>
          <a:p>
            <a:pPr>
              <a:lnSpc>
                <a:spcPct val="80000"/>
              </a:lnSpc>
            </a:pPr>
            <a:r>
              <a:rPr lang="en-US" sz="1500"/>
              <a:t>Pro 31:16  She considereth a field, and buyeth it: with the fruit of her hands she planteth a vineyard. </a:t>
            </a:r>
          </a:p>
          <a:p>
            <a:pPr>
              <a:lnSpc>
                <a:spcPct val="80000"/>
              </a:lnSpc>
            </a:pPr>
            <a:r>
              <a:rPr lang="en-US" sz="1500"/>
              <a:t>Pro 31:17  She girdeth her loins with strength, and strengtheneth her arms. </a:t>
            </a:r>
          </a:p>
          <a:p>
            <a:pPr>
              <a:lnSpc>
                <a:spcPct val="80000"/>
              </a:lnSpc>
            </a:pPr>
            <a:r>
              <a:rPr lang="en-US" sz="1500"/>
              <a:t>Pro 31:18  She perceiveth that her merchandise </a:t>
            </a:r>
            <a:r>
              <a:rPr lang="en-US" sz="1500" i="1"/>
              <a:t>[is]</a:t>
            </a:r>
            <a:r>
              <a:rPr lang="en-US" sz="1500"/>
              <a:t> good: her candle goeth not out by night. </a:t>
            </a:r>
          </a:p>
          <a:p>
            <a:pPr>
              <a:lnSpc>
                <a:spcPct val="80000"/>
              </a:lnSpc>
            </a:pPr>
            <a:r>
              <a:rPr lang="en-US" sz="1500"/>
              <a:t>Pro 31:19  She layeth her hands to the spindle, and her hands hold the distaff. </a:t>
            </a:r>
          </a:p>
          <a:p>
            <a:pPr>
              <a:lnSpc>
                <a:spcPct val="80000"/>
              </a:lnSpc>
            </a:pPr>
            <a:r>
              <a:rPr lang="en-US" sz="1500"/>
              <a:t>Pro 31:20  She stretcheth out her hand to the poor; yea, she reacheth forth her hands to the needy. </a:t>
            </a:r>
          </a:p>
          <a:p>
            <a:pPr>
              <a:lnSpc>
                <a:spcPct val="80000"/>
              </a:lnSpc>
            </a:pPr>
            <a:r>
              <a:rPr lang="en-US" sz="1500"/>
              <a:t>Pro 31:21  She is not afraid of the snow for her household: for all her household </a:t>
            </a:r>
            <a:r>
              <a:rPr lang="en-US" sz="1500" i="1"/>
              <a:t>[are]</a:t>
            </a:r>
            <a:r>
              <a:rPr lang="en-US" sz="1500"/>
              <a:t> clothed with scarlet. </a:t>
            </a:r>
          </a:p>
          <a:p>
            <a:pPr>
              <a:lnSpc>
                <a:spcPct val="80000"/>
              </a:lnSpc>
            </a:pPr>
            <a:r>
              <a:rPr lang="en-US" sz="1500"/>
              <a:t>Pro 31:22  She maketh herself coverings of tapestry; her clothing </a:t>
            </a:r>
            <a:r>
              <a:rPr lang="en-US" sz="1500" i="1"/>
              <a:t>[is]</a:t>
            </a:r>
            <a:r>
              <a:rPr lang="en-US" sz="1500"/>
              <a:t> silk and purple. </a:t>
            </a:r>
          </a:p>
          <a:p>
            <a:pPr>
              <a:lnSpc>
                <a:spcPct val="80000"/>
              </a:lnSpc>
            </a:pPr>
            <a:r>
              <a:rPr lang="en-US" sz="1500"/>
              <a:t>Pro 31:23  Her husband is known in the gates, when he sitteth among the elders of the land. </a:t>
            </a:r>
          </a:p>
          <a:p>
            <a:pPr>
              <a:lnSpc>
                <a:spcPct val="80000"/>
              </a:lnSpc>
            </a:pPr>
            <a:r>
              <a:rPr lang="en-US" sz="1500"/>
              <a:t>Pro 31:24  She maketh fine linen, and selleth </a:t>
            </a:r>
            <a:r>
              <a:rPr lang="en-US" sz="1500" i="1"/>
              <a:t>[it]</a:t>
            </a:r>
            <a:r>
              <a:rPr lang="en-US" sz="1500"/>
              <a:t>; and delivereth girdles unto the merchant. </a:t>
            </a:r>
          </a:p>
          <a:p>
            <a:pPr>
              <a:lnSpc>
                <a:spcPct val="80000"/>
              </a:lnSpc>
            </a:pPr>
            <a:r>
              <a:rPr lang="en-US" sz="1500"/>
              <a:t>Pro 31:25  Strength and honour </a:t>
            </a:r>
            <a:r>
              <a:rPr lang="en-US" sz="1500" i="1"/>
              <a:t>[are]</a:t>
            </a:r>
            <a:r>
              <a:rPr lang="en-US" sz="1500"/>
              <a:t> her clothing; and she shall rejoice in time to come. </a:t>
            </a:r>
          </a:p>
          <a:p>
            <a:pPr>
              <a:lnSpc>
                <a:spcPct val="80000"/>
              </a:lnSpc>
            </a:pPr>
            <a:r>
              <a:rPr lang="en-US" sz="1500"/>
              <a:t>Pro 31:26  She openeth her mouth with wisdom; and in her tongue </a:t>
            </a:r>
            <a:r>
              <a:rPr lang="en-US" sz="1500" i="1"/>
              <a:t>[is]</a:t>
            </a:r>
            <a:r>
              <a:rPr lang="en-US" sz="1500"/>
              <a:t> the law of kindness. </a:t>
            </a:r>
          </a:p>
          <a:p>
            <a:pPr>
              <a:lnSpc>
                <a:spcPct val="80000"/>
              </a:lnSpc>
            </a:pPr>
            <a:r>
              <a:rPr lang="en-US" sz="1500"/>
              <a:t>Pro 31:27  She looketh well to the ways of her household, and eateth not the bread of idleness. </a:t>
            </a:r>
          </a:p>
          <a:p>
            <a:pPr>
              <a:lnSpc>
                <a:spcPct val="80000"/>
              </a:lnSpc>
            </a:pPr>
            <a:r>
              <a:rPr lang="en-US" sz="1500"/>
              <a:t>Pro 31:28  Her children arise up, and call her blessed; her husband </a:t>
            </a:r>
            <a:r>
              <a:rPr lang="en-US" sz="1500" i="1"/>
              <a:t>[also]</a:t>
            </a:r>
            <a:r>
              <a:rPr lang="en-US" sz="1500"/>
              <a:t>, and he praiseth her. </a:t>
            </a:r>
          </a:p>
          <a:p>
            <a:pPr>
              <a:lnSpc>
                <a:spcPct val="80000"/>
              </a:lnSpc>
            </a:pPr>
            <a:r>
              <a:rPr lang="en-US" sz="1500"/>
              <a:t>Pro 31:29  Many daughters have done virtuously, but thou excellest them all. </a:t>
            </a:r>
          </a:p>
          <a:p>
            <a:pPr>
              <a:lnSpc>
                <a:spcPct val="80000"/>
              </a:lnSpc>
            </a:pPr>
            <a:r>
              <a:rPr lang="en-US" sz="1500"/>
              <a:t>Pro 31:30  Favour </a:t>
            </a:r>
            <a:r>
              <a:rPr lang="en-US" sz="1500" i="1"/>
              <a:t>[is]</a:t>
            </a:r>
            <a:r>
              <a:rPr lang="en-US" sz="1500"/>
              <a:t> deceitful, and beauty </a:t>
            </a:r>
            <a:r>
              <a:rPr lang="en-US" sz="1500" i="1"/>
              <a:t>[is]</a:t>
            </a:r>
            <a:r>
              <a:rPr lang="en-US" sz="1500"/>
              <a:t> vain: </a:t>
            </a:r>
            <a:r>
              <a:rPr lang="en-US" sz="1500" i="1"/>
              <a:t>[but]</a:t>
            </a:r>
            <a:r>
              <a:rPr lang="en-US" sz="1500"/>
              <a:t> a woman </a:t>
            </a:r>
            <a:r>
              <a:rPr lang="en-US" sz="1500" i="1"/>
              <a:t>[that]</a:t>
            </a:r>
            <a:r>
              <a:rPr lang="en-US" sz="1500"/>
              <a:t> feareth the LORD, she shall be praised. </a:t>
            </a:r>
          </a:p>
          <a:p>
            <a:pPr>
              <a:lnSpc>
                <a:spcPct val="80000"/>
              </a:lnSpc>
            </a:pPr>
            <a:r>
              <a:rPr lang="en-US" sz="1500"/>
              <a:t>Pro 31:31  Give her of the fruit of her hands; and let her own works praise her in the gates. </a:t>
            </a:r>
          </a:p>
        </p:txBody>
      </p:sp>
    </p:spTree>
  </p:cSld>
  <p:clrMapOvr>
    <a:masterClrMapping/>
  </p:clrMapOvr>
</p:sld>
</file>

<file path=ppt/slides/slide2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34" name="Rectangle 2"/>
          <p:cNvSpPr>
            <a:spLocks noGrp="1" noChangeArrowheads="1"/>
          </p:cNvSpPr>
          <p:nvPr>
            <p:ph type="title"/>
          </p:nvPr>
        </p:nvSpPr>
        <p:spPr>
          <a:xfrm>
            <a:off x="609600" y="533400"/>
            <a:ext cx="6607175" cy="706438"/>
          </a:xfrm>
        </p:spPr>
        <p:txBody>
          <a:bodyPr/>
          <a:lstStyle/>
          <a:p>
            <a:r>
              <a:rPr lang="en-US" sz="4500">
                <a:solidFill>
                  <a:srgbClr val="800080"/>
                </a:solidFill>
              </a:rPr>
              <a:t>Chief Women</a:t>
            </a:r>
          </a:p>
        </p:txBody>
      </p:sp>
      <p:sp>
        <p:nvSpPr>
          <p:cNvPr id="197635" name="Rectangle 3"/>
          <p:cNvSpPr>
            <a:spLocks noGrp="1" noChangeArrowheads="1"/>
          </p:cNvSpPr>
          <p:nvPr>
            <p:ph type="body" idx="1"/>
          </p:nvPr>
        </p:nvSpPr>
        <p:spPr>
          <a:xfrm>
            <a:off x="582613" y="1981200"/>
            <a:ext cx="6607175" cy="7391400"/>
          </a:xfrm>
        </p:spPr>
        <p:txBody>
          <a:bodyPr/>
          <a:lstStyle/>
          <a:p>
            <a:pPr>
              <a:lnSpc>
                <a:spcPct val="80000"/>
              </a:lnSpc>
            </a:pPr>
            <a:r>
              <a:rPr lang="en-US" sz="2400"/>
              <a:t>Act 17:2  And Paul, as his manner was, went in unto them, and three sabbath days reasoned with them out of the scriptures, </a:t>
            </a:r>
          </a:p>
          <a:p>
            <a:pPr>
              <a:lnSpc>
                <a:spcPct val="80000"/>
              </a:lnSpc>
            </a:pPr>
            <a:r>
              <a:rPr lang="en-US" sz="2400"/>
              <a:t>Act 17:3  Opening and alleging, that Christ must needs have suffered, and risen again from the dead; and that this Jesus, whom I preach unto you, is Christ. </a:t>
            </a:r>
          </a:p>
          <a:p>
            <a:pPr>
              <a:lnSpc>
                <a:spcPct val="80000"/>
              </a:lnSpc>
            </a:pPr>
            <a:r>
              <a:rPr lang="en-US" sz="2400"/>
              <a:t>Act 17:4  And some of them believed, and consorted with Paul and Silas; and of the devout Greeks a great multitude, and of the chief women not a few. </a:t>
            </a:r>
          </a:p>
          <a:p>
            <a:pPr>
              <a:lnSpc>
                <a:spcPct val="80000"/>
              </a:lnSpc>
            </a:pPr>
            <a:r>
              <a:rPr lang="en-US" sz="2400"/>
              <a:t>Act 17:10  And the brethren immediately sent away Paul and Silas by night unto Berea: who coming </a:t>
            </a:r>
            <a:r>
              <a:rPr lang="en-US" sz="2400" i="1"/>
              <a:t>[thither]</a:t>
            </a:r>
            <a:r>
              <a:rPr lang="en-US" sz="2400"/>
              <a:t> went into the synagogue of the Jews. </a:t>
            </a:r>
          </a:p>
          <a:p>
            <a:pPr>
              <a:lnSpc>
                <a:spcPct val="80000"/>
              </a:lnSpc>
            </a:pPr>
            <a:r>
              <a:rPr lang="en-US" sz="2400"/>
              <a:t>Act 17:11  These were more noble than those in Thessalonica, in that they received the word with all readiness of mind, and searched the scriptures daily, whether those things were so. </a:t>
            </a:r>
          </a:p>
          <a:p>
            <a:pPr>
              <a:lnSpc>
                <a:spcPct val="80000"/>
              </a:lnSpc>
            </a:pPr>
            <a:r>
              <a:rPr lang="en-US" sz="2400"/>
              <a:t>Act 17:12  Therefore many of them believed; also of honourable women which were Greeks, and of men, not a few. </a:t>
            </a:r>
          </a:p>
        </p:txBody>
      </p:sp>
    </p:spTree>
  </p:cSld>
  <p:clrMapOvr>
    <a:masterClrMapping/>
  </p:clrMapOvr>
</p:sld>
</file>

<file path=ppt/slides/slide2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6" name="Rectangle 2"/>
          <p:cNvSpPr>
            <a:spLocks noGrp="1" noChangeArrowheads="1"/>
          </p:cNvSpPr>
          <p:nvPr>
            <p:ph type="title"/>
          </p:nvPr>
        </p:nvSpPr>
        <p:spPr>
          <a:xfrm>
            <a:off x="609600" y="304800"/>
            <a:ext cx="6607175" cy="706438"/>
          </a:xfrm>
        </p:spPr>
        <p:txBody>
          <a:bodyPr/>
          <a:lstStyle/>
          <a:p>
            <a:r>
              <a:rPr lang="en-US" sz="4500">
                <a:solidFill>
                  <a:srgbClr val="800080"/>
                </a:solidFill>
              </a:rPr>
              <a:t>Manoah’s Wife</a:t>
            </a:r>
          </a:p>
        </p:txBody>
      </p:sp>
      <p:sp>
        <p:nvSpPr>
          <p:cNvPr id="190467" name="Rectangle 3"/>
          <p:cNvSpPr>
            <a:spLocks noGrp="1" noChangeArrowheads="1"/>
          </p:cNvSpPr>
          <p:nvPr>
            <p:ph type="body" idx="1"/>
          </p:nvPr>
        </p:nvSpPr>
        <p:spPr>
          <a:xfrm>
            <a:off x="582613" y="1295400"/>
            <a:ext cx="6607175" cy="8229600"/>
          </a:xfrm>
        </p:spPr>
        <p:txBody>
          <a:bodyPr/>
          <a:lstStyle/>
          <a:p>
            <a:pPr>
              <a:lnSpc>
                <a:spcPct val="80000"/>
              </a:lnSpc>
            </a:pPr>
            <a:r>
              <a:rPr lang="en-US" sz="1600"/>
              <a:t>Jdg 13:2  And there was a certain man of Zorah, of the family of the Danites, whose name </a:t>
            </a:r>
            <a:r>
              <a:rPr lang="en-US" sz="1600" i="1"/>
              <a:t>[was]</a:t>
            </a:r>
            <a:r>
              <a:rPr lang="en-US" sz="1600"/>
              <a:t> Manoah; and his wife </a:t>
            </a:r>
            <a:r>
              <a:rPr lang="en-US" sz="1600" i="1"/>
              <a:t>[was]</a:t>
            </a:r>
            <a:r>
              <a:rPr lang="en-US" sz="1600"/>
              <a:t> barren, and bare not. </a:t>
            </a:r>
          </a:p>
          <a:p>
            <a:pPr>
              <a:lnSpc>
                <a:spcPct val="80000"/>
              </a:lnSpc>
            </a:pPr>
            <a:r>
              <a:rPr lang="en-US" sz="1600"/>
              <a:t>Jdg 13:3  And the angel of the LORD appeared unto the woman, and said unto her, Behold now, thou </a:t>
            </a:r>
            <a:r>
              <a:rPr lang="en-US" sz="1600" i="1"/>
              <a:t>[art]</a:t>
            </a:r>
            <a:r>
              <a:rPr lang="en-US" sz="1600"/>
              <a:t> barren, and bearest not: but thou shalt conceive, and bear a son. </a:t>
            </a:r>
          </a:p>
          <a:p>
            <a:pPr>
              <a:lnSpc>
                <a:spcPct val="80000"/>
              </a:lnSpc>
            </a:pPr>
            <a:r>
              <a:rPr lang="en-US" sz="1600"/>
              <a:t>Jdg 13:4  Now therefore beware, I pray thee, and drink not wine nor strong drink, and eat not any unclean </a:t>
            </a:r>
            <a:r>
              <a:rPr lang="en-US" sz="1600" i="1"/>
              <a:t>[thing]</a:t>
            </a:r>
            <a:r>
              <a:rPr lang="en-US" sz="1600"/>
              <a:t>: </a:t>
            </a:r>
          </a:p>
          <a:p>
            <a:pPr>
              <a:lnSpc>
                <a:spcPct val="80000"/>
              </a:lnSpc>
            </a:pPr>
            <a:r>
              <a:rPr lang="en-US" sz="1600"/>
              <a:t>Jdg 13:5  For, lo, thou shalt conceive, and bear a son; and no razor shall come on his head: for the child shall be a Nazarite unto God from the womb: and he shall begin to deliver Israel out of the hand of the Philistines. </a:t>
            </a:r>
          </a:p>
          <a:p>
            <a:pPr>
              <a:lnSpc>
                <a:spcPct val="80000"/>
              </a:lnSpc>
            </a:pPr>
            <a:r>
              <a:rPr lang="en-US" sz="1600"/>
              <a:t>Jdg 13:6  Then the woman came and told her husband, saying, A man of God came unto me, and his countenance </a:t>
            </a:r>
            <a:r>
              <a:rPr lang="en-US" sz="1600" i="1"/>
              <a:t>[was]</a:t>
            </a:r>
            <a:r>
              <a:rPr lang="en-US" sz="1600"/>
              <a:t> like the countenance of an angel of God, very terrible: but I asked him not whence he </a:t>
            </a:r>
            <a:r>
              <a:rPr lang="en-US" sz="1600" i="1"/>
              <a:t>[was]</a:t>
            </a:r>
            <a:r>
              <a:rPr lang="en-US" sz="1600"/>
              <a:t>, neither told he me his name: </a:t>
            </a:r>
          </a:p>
          <a:p>
            <a:pPr>
              <a:lnSpc>
                <a:spcPct val="80000"/>
              </a:lnSpc>
            </a:pPr>
            <a:r>
              <a:rPr lang="en-US" sz="1600"/>
              <a:t>Jdg 13:7  But he said unto me, Behold, thou shalt conceive, and bear a son; and now drink no wine nor strong drink, neither eat any unclean </a:t>
            </a:r>
            <a:r>
              <a:rPr lang="en-US" sz="1600" i="1"/>
              <a:t>[thing]</a:t>
            </a:r>
            <a:r>
              <a:rPr lang="en-US" sz="1600"/>
              <a:t>: for the child shall be a Nazarite to God from the womb to the day of his death. </a:t>
            </a:r>
          </a:p>
          <a:p>
            <a:pPr>
              <a:lnSpc>
                <a:spcPct val="80000"/>
              </a:lnSpc>
            </a:pPr>
            <a:r>
              <a:rPr lang="en-US" sz="1600"/>
              <a:t>Jdg 13:8  Then Manoah intreated the LORD, and said, O my Lord, let the man of God which thou didst send come again unto us, and teach us what we shall do unto the child that shall be born. </a:t>
            </a:r>
          </a:p>
          <a:p>
            <a:pPr>
              <a:lnSpc>
                <a:spcPct val="80000"/>
              </a:lnSpc>
            </a:pPr>
            <a:r>
              <a:rPr lang="en-US" sz="1600"/>
              <a:t>Jdg 13:9  And God hearkened to the voice of Manoah; and the angel of God came again unto the woman as she sat in the field: but Manoah her husband </a:t>
            </a:r>
            <a:r>
              <a:rPr lang="en-US" sz="1600" i="1"/>
              <a:t>[was]</a:t>
            </a:r>
            <a:r>
              <a:rPr lang="en-US" sz="1600"/>
              <a:t> not with her. </a:t>
            </a:r>
          </a:p>
          <a:p>
            <a:pPr>
              <a:lnSpc>
                <a:spcPct val="80000"/>
              </a:lnSpc>
            </a:pPr>
            <a:r>
              <a:rPr lang="en-US" sz="1600"/>
              <a:t>Jdg 13:10  And the woman made haste, and ran, and shewed her husband, and said unto him, Behold, the man hath appeared unto me, that came unto me the </a:t>
            </a:r>
            <a:r>
              <a:rPr lang="en-US" sz="1600" i="1"/>
              <a:t>[other]</a:t>
            </a:r>
            <a:r>
              <a:rPr lang="en-US" sz="1600"/>
              <a:t> day. </a:t>
            </a:r>
          </a:p>
          <a:p>
            <a:pPr>
              <a:lnSpc>
                <a:spcPct val="80000"/>
              </a:lnSpc>
            </a:pPr>
            <a:r>
              <a:rPr lang="en-US" sz="1600"/>
              <a:t>Jdg 13:11  And Manoah arose, and went after his wife, and came to the man, and said unto him, </a:t>
            </a:r>
            <a:r>
              <a:rPr lang="en-US" sz="1600" i="1"/>
              <a:t>[Art]</a:t>
            </a:r>
            <a:r>
              <a:rPr lang="en-US" sz="1600"/>
              <a:t> thou the man that spakest unto the woman? And he said, I </a:t>
            </a:r>
            <a:r>
              <a:rPr lang="en-US" sz="1600" i="1"/>
              <a:t>[am]</a:t>
            </a:r>
            <a:r>
              <a:rPr lang="en-US" sz="1600"/>
              <a:t>. </a:t>
            </a:r>
          </a:p>
          <a:p>
            <a:pPr>
              <a:lnSpc>
                <a:spcPct val="80000"/>
              </a:lnSpc>
            </a:pPr>
            <a:r>
              <a:rPr lang="en-US" sz="1600"/>
              <a:t>Jdg 13:12  And Manoah said, Now let thy words come to pass. How shall we order the child, and </a:t>
            </a:r>
            <a:r>
              <a:rPr lang="en-US" sz="1600" i="1"/>
              <a:t>[how]</a:t>
            </a:r>
            <a:r>
              <a:rPr lang="en-US" sz="1600"/>
              <a:t> shall we do unto him? </a:t>
            </a:r>
          </a:p>
          <a:p>
            <a:pPr>
              <a:lnSpc>
                <a:spcPct val="80000"/>
              </a:lnSpc>
            </a:pPr>
            <a:r>
              <a:rPr lang="en-US" sz="1600"/>
              <a:t>Jdg 13:13  And the angel of the LORD said unto Manoah, Of all that I said unto the woman let her beware. </a:t>
            </a:r>
          </a:p>
          <a:p>
            <a:pPr>
              <a:lnSpc>
                <a:spcPct val="80000"/>
              </a:lnSpc>
            </a:pPr>
            <a:r>
              <a:rPr lang="en-US" sz="1600"/>
              <a:t>Jdg 13:14  She may not eat of any </a:t>
            </a:r>
            <a:r>
              <a:rPr lang="en-US" sz="1600" i="1"/>
              <a:t>[thing]</a:t>
            </a:r>
            <a:r>
              <a:rPr lang="en-US" sz="1600"/>
              <a:t> that cometh of the vine, neither let her drink wine or strong drink, nor eat any unclean </a:t>
            </a:r>
            <a:r>
              <a:rPr lang="en-US" sz="1600" i="1"/>
              <a:t>[thing]</a:t>
            </a:r>
            <a:r>
              <a:rPr lang="en-US" sz="1600"/>
              <a:t>: all that I commanded her let her observe. </a:t>
            </a:r>
          </a:p>
        </p:txBody>
      </p:sp>
    </p:spTree>
  </p:cSld>
  <p:clrMapOvr>
    <a:masterClrMapping/>
  </p:clrMapOvr>
</p:sld>
</file>

<file path=ppt/slides/slide2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490" name="Rectangle 2"/>
          <p:cNvSpPr>
            <a:spLocks noGrp="1" noChangeArrowheads="1"/>
          </p:cNvSpPr>
          <p:nvPr>
            <p:ph type="title"/>
          </p:nvPr>
        </p:nvSpPr>
        <p:spPr>
          <a:xfrm>
            <a:off x="582613" y="893763"/>
            <a:ext cx="6607175" cy="706437"/>
          </a:xfrm>
        </p:spPr>
        <p:txBody>
          <a:bodyPr/>
          <a:lstStyle/>
          <a:p>
            <a:r>
              <a:rPr lang="en-US" sz="4500">
                <a:solidFill>
                  <a:srgbClr val="800080"/>
                </a:solidFill>
              </a:rPr>
              <a:t>Wealthy Woman</a:t>
            </a:r>
          </a:p>
        </p:txBody>
      </p:sp>
      <p:sp>
        <p:nvSpPr>
          <p:cNvPr id="191491" name="Rectangle 3"/>
          <p:cNvSpPr>
            <a:spLocks noGrp="1" noChangeArrowheads="1"/>
          </p:cNvSpPr>
          <p:nvPr>
            <p:ph type="body" idx="1"/>
          </p:nvPr>
        </p:nvSpPr>
        <p:spPr>
          <a:xfrm>
            <a:off x="582613" y="1981200"/>
            <a:ext cx="6607175" cy="7467600"/>
          </a:xfrm>
        </p:spPr>
        <p:txBody>
          <a:bodyPr/>
          <a:lstStyle/>
          <a:p>
            <a:pPr>
              <a:lnSpc>
                <a:spcPct val="80000"/>
              </a:lnSpc>
            </a:pPr>
            <a:r>
              <a:rPr lang="en-US" sz="2300"/>
              <a:t>2Ki 4:8  And it fell on a day, that Elisha passed to Shunem, where </a:t>
            </a:r>
            <a:r>
              <a:rPr lang="en-US" sz="2300" i="1"/>
              <a:t>[was]</a:t>
            </a:r>
            <a:r>
              <a:rPr lang="en-US" sz="2300"/>
              <a:t> a great woman; and she constrained him to eat bread. And </a:t>
            </a:r>
            <a:r>
              <a:rPr lang="en-US" sz="2300" i="1"/>
              <a:t>[so]</a:t>
            </a:r>
            <a:r>
              <a:rPr lang="en-US" sz="2300"/>
              <a:t> it was, </a:t>
            </a:r>
            <a:r>
              <a:rPr lang="en-US" sz="2300" i="1"/>
              <a:t>[that]</a:t>
            </a:r>
            <a:r>
              <a:rPr lang="en-US" sz="2300"/>
              <a:t> as oft as he passed by, he turned in thither to eat bread. </a:t>
            </a:r>
          </a:p>
          <a:p>
            <a:pPr>
              <a:lnSpc>
                <a:spcPct val="80000"/>
              </a:lnSpc>
            </a:pPr>
            <a:r>
              <a:rPr lang="en-US" sz="2300"/>
              <a:t>2Ki 4:9  And she said unto her husband, Behold now, I perceive that this </a:t>
            </a:r>
            <a:r>
              <a:rPr lang="en-US" sz="2300" i="1"/>
              <a:t>[is]</a:t>
            </a:r>
            <a:r>
              <a:rPr lang="en-US" sz="2300"/>
              <a:t> an holy man of God, which passeth by us continually. </a:t>
            </a:r>
          </a:p>
          <a:p>
            <a:pPr>
              <a:lnSpc>
                <a:spcPct val="80000"/>
              </a:lnSpc>
            </a:pPr>
            <a:r>
              <a:rPr lang="en-US" sz="2300"/>
              <a:t>2Ki 4:10  Let us make a little chamber, I pray thee, on the wall; and let us set for him there a bed, and a table, and a stool, and a candlestick: and it shall be, when he cometh to us, that he shall turn in thither. </a:t>
            </a:r>
          </a:p>
          <a:p>
            <a:pPr>
              <a:lnSpc>
                <a:spcPct val="80000"/>
              </a:lnSpc>
            </a:pPr>
            <a:r>
              <a:rPr lang="en-US" sz="2300"/>
              <a:t>2Ki 4:11  And it fell on a day, that he came thither, and he turned into the chamber, and lay there. </a:t>
            </a:r>
          </a:p>
          <a:p>
            <a:pPr>
              <a:lnSpc>
                <a:spcPct val="80000"/>
              </a:lnSpc>
            </a:pPr>
            <a:r>
              <a:rPr lang="en-US" sz="2300"/>
              <a:t>2Ki 4:12  And he said to Gehazi his servant, Call this Shunammite. And when he had called her, she stood before him. </a:t>
            </a:r>
          </a:p>
          <a:p>
            <a:pPr>
              <a:lnSpc>
                <a:spcPct val="80000"/>
              </a:lnSpc>
            </a:pPr>
            <a:r>
              <a:rPr lang="en-US" sz="2300"/>
              <a:t>2Ki 4:13  And he said unto him, Say now unto her, Behold, thou hast been careful for us with all this care; what </a:t>
            </a:r>
            <a:r>
              <a:rPr lang="en-US" sz="2300" i="1"/>
              <a:t>[is]</a:t>
            </a:r>
            <a:r>
              <a:rPr lang="en-US" sz="2300"/>
              <a:t> to be done for thee? wouldest thou be spoken for to the king, or to the captain of the host? And she answered, I dwell among mine own people. </a:t>
            </a:r>
          </a:p>
        </p:txBody>
      </p:sp>
    </p:spTree>
  </p:cSld>
  <p:clrMapOvr>
    <a:masterClrMapping/>
  </p:clrMapOvr>
</p:sld>
</file>

<file path=ppt/slides/slide2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6" name="Rectangle 2"/>
          <p:cNvSpPr>
            <a:spLocks noGrp="1" noChangeArrowheads="1"/>
          </p:cNvSpPr>
          <p:nvPr>
            <p:ph type="title"/>
          </p:nvPr>
        </p:nvSpPr>
        <p:spPr>
          <a:xfrm>
            <a:off x="609600" y="609600"/>
            <a:ext cx="6607175" cy="706438"/>
          </a:xfrm>
        </p:spPr>
        <p:txBody>
          <a:bodyPr/>
          <a:lstStyle/>
          <a:p>
            <a:r>
              <a:rPr lang="en-US" sz="4500">
                <a:solidFill>
                  <a:srgbClr val="800080"/>
                </a:solidFill>
              </a:rPr>
              <a:t>An Important Little Girl</a:t>
            </a:r>
          </a:p>
        </p:txBody>
      </p:sp>
      <p:sp>
        <p:nvSpPr>
          <p:cNvPr id="195587" name="Rectangle 3"/>
          <p:cNvSpPr>
            <a:spLocks noGrp="1" noChangeArrowheads="1"/>
          </p:cNvSpPr>
          <p:nvPr>
            <p:ph type="body" idx="1"/>
          </p:nvPr>
        </p:nvSpPr>
        <p:spPr>
          <a:xfrm>
            <a:off x="582613" y="1905000"/>
            <a:ext cx="6607175" cy="7467600"/>
          </a:xfrm>
        </p:spPr>
        <p:txBody>
          <a:bodyPr/>
          <a:lstStyle/>
          <a:p>
            <a:pPr>
              <a:lnSpc>
                <a:spcPct val="80000"/>
              </a:lnSpc>
            </a:pPr>
            <a:r>
              <a:rPr lang="en-US" sz="2400"/>
              <a:t>Mat 9:19  And Jesus arose, and followed him, and </a:t>
            </a:r>
            <a:r>
              <a:rPr lang="en-US" sz="2400" i="1"/>
              <a:t>[so did]</a:t>
            </a:r>
            <a:r>
              <a:rPr lang="en-US" sz="2400"/>
              <a:t> his disciples. </a:t>
            </a:r>
          </a:p>
          <a:p>
            <a:pPr>
              <a:lnSpc>
                <a:spcPct val="80000"/>
              </a:lnSpc>
            </a:pPr>
            <a:r>
              <a:rPr lang="en-US" sz="2400"/>
              <a:t>Mat 9:20  And, behold, a woman, which was diseased with an issue of blood twelve years, came behind </a:t>
            </a:r>
            <a:r>
              <a:rPr lang="en-US" sz="2400" i="1"/>
              <a:t>[him]</a:t>
            </a:r>
            <a:r>
              <a:rPr lang="en-US" sz="2400"/>
              <a:t>, and touched the hem of his garment: </a:t>
            </a:r>
          </a:p>
          <a:p>
            <a:pPr>
              <a:lnSpc>
                <a:spcPct val="80000"/>
              </a:lnSpc>
            </a:pPr>
            <a:r>
              <a:rPr lang="en-US" sz="2400"/>
              <a:t>Mat 9:21  For she said within herself, If I may but touch his garment, I shall be whole. </a:t>
            </a:r>
          </a:p>
          <a:p>
            <a:pPr>
              <a:lnSpc>
                <a:spcPct val="80000"/>
              </a:lnSpc>
            </a:pPr>
            <a:r>
              <a:rPr lang="en-US" sz="2400"/>
              <a:t>Mat 9:22  But Jesus turned him about, and when he saw her, he said, Daughter, be of good comfort; thy faith hath made thee whole. And the woman was made whole from that hour. </a:t>
            </a:r>
          </a:p>
          <a:p>
            <a:pPr>
              <a:lnSpc>
                <a:spcPct val="80000"/>
              </a:lnSpc>
            </a:pPr>
            <a:r>
              <a:rPr lang="en-US" sz="2400"/>
              <a:t>Mat 9:23  And when Jesus came into the ruler's house, and saw the minstrels and the people making a noise, </a:t>
            </a:r>
          </a:p>
          <a:p>
            <a:pPr>
              <a:lnSpc>
                <a:spcPct val="80000"/>
              </a:lnSpc>
            </a:pPr>
            <a:r>
              <a:rPr lang="en-US" sz="2400"/>
              <a:t>Mat 9:24  He said unto them, Give place: for the maid is not dead, but sleepeth. And they laughed him to scorn. </a:t>
            </a:r>
          </a:p>
          <a:p>
            <a:pPr>
              <a:lnSpc>
                <a:spcPct val="80000"/>
              </a:lnSpc>
            </a:pPr>
            <a:r>
              <a:rPr lang="en-US" sz="2400"/>
              <a:t>Mat 9:25  But when the people were put forth, he went in, and took her by the hand, and the maid arose. </a:t>
            </a:r>
          </a:p>
          <a:p>
            <a:pPr>
              <a:lnSpc>
                <a:spcPct val="80000"/>
              </a:lnSpc>
            </a:pPr>
            <a:r>
              <a:rPr lang="en-US" sz="2400"/>
              <a:t>Mat 9:26  And the fame hereof went abroad into all that land. </a:t>
            </a:r>
          </a:p>
        </p:txBody>
      </p:sp>
    </p:spTree>
  </p:cSld>
  <p:clrMapOvr>
    <a:masterClrMapping/>
  </p:clrMapOvr>
</p:sld>
</file>

<file path=ppt/slides/slide2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682" name="Rectangle 2"/>
          <p:cNvSpPr>
            <a:spLocks noGrp="1" noChangeArrowheads="1"/>
          </p:cNvSpPr>
          <p:nvPr>
            <p:ph type="title"/>
          </p:nvPr>
        </p:nvSpPr>
        <p:spPr>
          <a:xfrm>
            <a:off x="609600" y="533400"/>
            <a:ext cx="6607175" cy="630238"/>
          </a:xfrm>
        </p:spPr>
        <p:txBody>
          <a:bodyPr/>
          <a:lstStyle/>
          <a:p>
            <a:r>
              <a:rPr lang="en-US" sz="4500">
                <a:solidFill>
                  <a:srgbClr val="800080"/>
                </a:solidFill>
              </a:rPr>
              <a:t>Paul’s Sister and Nephew</a:t>
            </a:r>
          </a:p>
        </p:txBody>
      </p:sp>
      <p:sp>
        <p:nvSpPr>
          <p:cNvPr id="199683" name="Rectangle 3"/>
          <p:cNvSpPr>
            <a:spLocks noGrp="1" noChangeArrowheads="1"/>
          </p:cNvSpPr>
          <p:nvPr>
            <p:ph type="body" idx="1"/>
          </p:nvPr>
        </p:nvSpPr>
        <p:spPr>
          <a:xfrm>
            <a:off x="582613" y="2209800"/>
            <a:ext cx="6607175" cy="7315200"/>
          </a:xfrm>
        </p:spPr>
        <p:txBody>
          <a:bodyPr/>
          <a:lstStyle/>
          <a:p>
            <a:pPr>
              <a:lnSpc>
                <a:spcPct val="80000"/>
              </a:lnSpc>
            </a:pPr>
            <a:r>
              <a:rPr lang="en-US" sz="2100"/>
              <a:t>Act 23:16  And when Paul's sister's son heard of their lying in wait, he went and entered into the castle, and told Paul. </a:t>
            </a:r>
          </a:p>
          <a:p>
            <a:pPr>
              <a:lnSpc>
                <a:spcPct val="80000"/>
              </a:lnSpc>
            </a:pPr>
            <a:r>
              <a:rPr lang="en-US" sz="2100"/>
              <a:t>Act 23:17  Then Paul called one of the centurions unto </a:t>
            </a:r>
            <a:r>
              <a:rPr lang="en-US" sz="2100" i="1"/>
              <a:t>[him]</a:t>
            </a:r>
            <a:r>
              <a:rPr lang="en-US" sz="2100"/>
              <a:t>, and said, Bring this young man unto the chief captain: for he hath a certain thing to tell him. </a:t>
            </a:r>
          </a:p>
          <a:p>
            <a:pPr>
              <a:lnSpc>
                <a:spcPct val="80000"/>
              </a:lnSpc>
            </a:pPr>
            <a:r>
              <a:rPr lang="en-US" sz="2100"/>
              <a:t>Act 23:18  So he took him, and brought </a:t>
            </a:r>
            <a:r>
              <a:rPr lang="en-US" sz="2100" i="1"/>
              <a:t>[him]</a:t>
            </a:r>
            <a:r>
              <a:rPr lang="en-US" sz="2100"/>
              <a:t> to the chief captain, and said, Paul the prisoner called me unto </a:t>
            </a:r>
            <a:r>
              <a:rPr lang="en-US" sz="2100" i="1"/>
              <a:t>[him]</a:t>
            </a:r>
            <a:r>
              <a:rPr lang="en-US" sz="2100"/>
              <a:t>, and prayed me to bring this young man unto thee, who hath something to say unto thee. </a:t>
            </a:r>
          </a:p>
          <a:p>
            <a:pPr>
              <a:lnSpc>
                <a:spcPct val="80000"/>
              </a:lnSpc>
            </a:pPr>
            <a:r>
              <a:rPr lang="en-US" sz="2100"/>
              <a:t>Act 23:19  Then the chief captain took him by the hand, and went </a:t>
            </a:r>
            <a:r>
              <a:rPr lang="en-US" sz="2100" i="1"/>
              <a:t>[with him]</a:t>
            </a:r>
            <a:r>
              <a:rPr lang="en-US" sz="2100"/>
              <a:t> aside privately, and asked </a:t>
            </a:r>
            <a:r>
              <a:rPr lang="en-US" sz="2100" i="1"/>
              <a:t>[him]</a:t>
            </a:r>
            <a:r>
              <a:rPr lang="en-US" sz="2100"/>
              <a:t>, What is that thou hast to tell me? </a:t>
            </a:r>
          </a:p>
          <a:p>
            <a:pPr>
              <a:lnSpc>
                <a:spcPct val="80000"/>
              </a:lnSpc>
            </a:pPr>
            <a:r>
              <a:rPr lang="en-US" sz="2100"/>
              <a:t>Act 23:20  And he said, The Jews have agreed to desire thee that thou wouldest bring down Paul to morrow into the council, as though they would enquire somewhat of him more perfectly. </a:t>
            </a:r>
          </a:p>
          <a:p>
            <a:pPr>
              <a:lnSpc>
                <a:spcPct val="80000"/>
              </a:lnSpc>
            </a:pPr>
            <a:r>
              <a:rPr lang="en-US" sz="2100"/>
              <a:t>Act 23:21  But do not thou yield unto them: for there lie in wait for him of them more than forty men, which have bound themselves with an oath, that they will neither eat nor drink till they have killed him: and now are they ready, looking for a promise from thee. </a:t>
            </a:r>
          </a:p>
          <a:p>
            <a:pPr>
              <a:lnSpc>
                <a:spcPct val="80000"/>
              </a:lnSpc>
            </a:pPr>
            <a:r>
              <a:rPr lang="en-US" sz="2100"/>
              <a:t>Act 23:22  So the chief captain </a:t>
            </a:r>
            <a:r>
              <a:rPr lang="en-US" sz="2100" i="1"/>
              <a:t>[then]</a:t>
            </a:r>
            <a:r>
              <a:rPr lang="en-US" sz="2100"/>
              <a:t> let the young man depart, and charged </a:t>
            </a:r>
            <a:r>
              <a:rPr lang="en-US" sz="2100" i="1"/>
              <a:t>[him, See thou]</a:t>
            </a:r>
            <a:r>
              <a:rPr lang="en-US" sz="2100"/>
              <a:t> tell no man that thou hast shewed these things to me.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6" name="Rectangle 4"/>
          <p:cNvSpPr>
            <a:spLocks noGrp="1" noChangeArrowheads="1"/>
          </p:cNvSpPr>
          <p:nvPr>
            <p:ph type="title"/>
          </p:nvPr>
        </p:nvSpPr>
        <p:spPr>
          <a:xfrm>
            <a:off x="582613" y="609600"/>
            <a:ext cx="6607175" cy="2971800"/>
          </a:xfrm>
        </p:spPr>
        <p:txBody>
          <a:bodyPr/>
          <a:lstStyle/>
          <a:p>
            <a:r>
              <a:rPr lang="en-US" sz="4500">
                <a:solidFill>
                  <a:srgbClr val="0000CC"/>
                </a:solidFill>
              </a:rPr>
              <a:t>Life </a:t>
            </a:r>
            <a:r>
              <a:rPr lang="en-US" sz="4500" i="1">
                <a:solidFill>
                  <a:srgbClr val="0000CC"/>
                </a:solidFill>
              </a:rPr>
              <a:t>and death </a:t>
            </a:r>
            <a:r>
              <a:rPr lang="en-US" sz="4500">
                <a:solidFill>
                  <a:srgbClr val="0000CC"/>
                </a:solidFill>
              </a:rPr>
              <a:t>of Disciples</a:t>
            </a:r>
            <a:br>
              <a:rPr lang="en-US" sz="4500">
                <a:solidFill>
                  <a:srgbClr val="0000CC"/>
                </a:solidFill>
              </a:rPr>
            </a:br>
            <a:r>
              <a:rPr lang="en-US" sz="4500">
                <a:solidFill>
                  <a:schemeClr val="tx1"/>
                </a:solidFill>
              </a:rPr>
              <a:t>Matthew 6.33</a:t>
            </a:r>
            <a:br>
              <a:rPr lang="en-US" sz="4500">
                <a:solidFill>
                  <a:schemeClr val="tx1"/>
                </a:solidFill>
              </a:rPr>
            </a:br>
            <a:r>
              <a:rPr lang="en-US" sz="4500">
                <a:solidFill>
                  <a:schemeClr val="tx1"/>
                </a:solidFill>
              </a:rPr>
              <a:t/>
            </a:r>
            <a:br>
              <a:rPr lang="en-US" sz="4500">
                <a:solidFill>
                  <a:schemeClr val="tx1"/>
                </a:solidFill>
              </a:rPr>
            </a:br>
            <a:r>
              <a:rPr lang="en-US" sz="2000">
                <a:solidFill>
                  <a:schemeClr val="tx1"/>
                </a:solidFill>
              </a:rPr>
              <a:t>Recommended Reading: </a:t>
            </a:r>
            <a:r>
              <a:rPr lang="en-US" sz="2000" i="1">
                <a:solidFill>
                  <a:schemeClr val="tx1"/>
                </a:solidFill>
              </a:rPr>
              <a:t>All the Apostles of the Bible </a:t>
            </a:r>
            <a:br>
              <a:rPr lang="en-US" sz="2000" i="1">
                <a:solidFill>
                  <a:schemeClr val="tx1"/>
                </a:solidFill>
              </a:rPr>
            </a:br>
            <a:r>
              <a:rPr lang="en-US" sz="2000">
                <a:solidFill>
                  <a:schemeClr val="tx1"/>
                </a:solidFill>
              </a:rPr>
              <a:t>by Lockyer</a:t>
            </a:r>
          </a:p>
        </p:txBody>
      </p:sp>
      <p:sp>
        <p:nvSpPr>
          <p:cNvPr id="95237" name="Rectangle 5"/>
          <p:cNvSpPr>
            <a:spLocks noGrp="1" noChangeArrowheads="1"/>
          </p:cNvSpPr>
          <p:nvPr>
            <p:ph type="body" sz="half" idx="1"/>
          </p:nvPr>
        </p:nvSpPr>
        <p:spPr>
          <a:xfrm>
            <a:off x="582613" y="4724400"/>
            <a:ext cx="3227387" cy="4216400"/>
          </a:xfrm>
        </p:spPr>
        <p:txBody>
          <a:bodyPr/>
          <a:lstStyle/>
          <a:p>
            <a:r>
              <a:rPr lang="en-US" sz="3100"/>
              <a:t>Andrew</a:t>
            </a:r>
          </a:p>
          <a:p>
            <a:r>
              <a:rPr lang="en-US" sz="3100"/>
              <a:t>Bartholomew</a:t>
            </a:r>
          </a:p>
          <a:p>
            <a:r>
              <a:rPr lang="en-US" sz="3100"/>
              <a:t>James</a:t>
            </a:r>
          </a:p>
          <a:p>
            <a:r>
              <a:rPr lang="en-US" sz="3100"/>
              <a:t>James</a:t>
            </a:r>
          </a:p>
          <a:p>
            <a:r>
              <a:rPr lang="en-US" sz="3100"/>
              <a:t>John</a:t>
            </a:r>
          </a:p>
          <a:p>
            <a:r>
              <a:rPr lang="en-US" sz="3100"/>
              <a:t>Judas Iscariot</a:t>
            </a:r>
          </a:p>
        </p:txBody>
      </p:sp>
      <p:sp>
        <p:nvSpPr>
          <p:cNvPr id="95238" name="Rectangle 6"/>
          <p:cNvSpPr>
            <a:spLocks noGrp="1" noChangeArrowheads="1"/>
          </p:cNvSpPr>
          <p:nvPr>
            <p:ph type="body" sz="half" idx="2"/>
          </p:nvPr>
        </p:nvSpPr>
        <p:spPr>
          <a:xfrm>
            <a:off x="3962400" y="4648200"/>
            <a:ext cx="3227388" cy="4292600"/>
          </a:xfrm>
        </p:spPr>
        <p:txBody>
          <a:bodyPr/>
          <a:lstStyle/>
          <a:p>
            <a:r>
              <a:rPr lang="en-US" sz="3100"/>
              <a:t>Matthew</a:t>
            </a:r>
          </a:p>
          <a:p>
            <a:r>
              <a:rPr lang="en-US" sz="3100"/>
              <a:t>Peter</a:t>
            </a:r>
          </a:p>
          <a:p>
            <a:r>
              <a:rPr lang="en-US" sz="3100"/>
              <a:t>Philip</a:t>
            </a:r>
          </a:p>
          <a:p>
            <a:r>
              <a:rPr lang="en-US" sz="3100"/>
              <a:t>Simon</a:t>
            </a:r>
          </a:p>
          <a:p>
            <a:r>
              <a:rPr lang="en-US" sz="3100"/>
              <a:t>Thaddaeus</a:t>
            </a:r>
          </a:p>
          <a:p>
            <a:r>
              <a:rPr lang="en-US" sz="3100"/>
              <a:t>Thomas</a:t>
            </a:r>
          </a:p>
        </p:txBody>
      </p:sp>
      <p:sp>
        <p:nvSpPr>
          <p:cNvPr id="95239" name="Rectangle 7"/>
          <p:cNvSpPr>
            <a:spLocks noChangeArrowheads="1"/>
          </p:cNvSpPr>
          <p:nvPr/>
        </p:nvSpPr>
        <p:spPr bwMode="auto">
          <a:xfrm>
            <a:off x="457200" y="4191000"/>
            <a:ext cx="6781800" cy="4419600"/>
          </a:xfrm>
          <a:prstGeom prst="rect">
            <a:avLst/>
          </a:prstGeom>
          <a:noFill/>
          <a:ln w="9525">
            <a:solidFill>
              <a:schemeClr val="accent2"/>
            </a:solidFill>
            <a:miter lim="800000"/>
            <a:headEnd/>
            <a:tailEnd/>
          </a:ln>
          <a:effectLst/>
        </p:spPr>
        <p:txBody>
          <a:bodyPr wrap="none" anchor="ctr"/>
          <a:lstStyle/>
          <a:p>
            <a:endParaRPr lang="en-US"/>
          </a:p>
        </p:txBody>
      </p:sp>
    </p:spTree>
  </p:cSld>
  <p:clrMapOvr>
    <a:masterClrMapping/>
  </p:clrMapOvr>
</p:sld>
</file>

<file path=ppt/slides/slide2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706" name="Rectangle 2"/>
          <p:cNvSpPr>
            <a:spLocks noGrp="1" noChangeArrowheads="1"/>
          </p:cNvSpPr>
          <p:nvPr>
            <p:ph type="title"/>
          </p:nvPr>
        </p:nvSpPr>
        <p:spPr>
          <a:xfrm>
            <a:off x="582613" y="893763"/>
            <a:ext cx="6607175" cy="630237"/>
          </a:xfrm>
        </p:spPr>
        <p:txBody>
          <a:bodyPr/>
          <a:lstStyle/>
          <a:p>
            <a:r>
              <a:rPr lang="en-US" sz="4500">
                <a:solidFill>
                  <a:srgbClr val="800080"/>
                </a:solidFill>
              </a:rPr>
              <a:t>Prophesying Daughters</a:t>
            </a:r>
          </a:p>
        </p:txBody>
      </p:sp>
      <p:sp>
        <p:nvSpPr>
          <p:cNvPr id="200707" name="Rectangle 3"/>
          <p:cNvSpPr>
            <a:spLocks noGrp="1" noChangeArrowheads="1"/>
          </p:cNvSpPr>
          <p:nvPr>
            <p:ph type="body" idx="1"/>
          </p:nvPr>
        </p:nvSpPr>
        <p:spPr>
          <a:xfrm>
            <a:off x="582613" y="2362200"/>
            <a:ext cx="6607175" cy="7010400"/>
          </a:xfrm>
        </p:spPr>
        <p:txBody>
          <a:bodyPr/>
          <a:lstStyle/>
          <a:p>
            <a:r>
              <a:rPr lang="en-US"/>
              <a:t>Joe 2:28  And it shall come to pass afterward, </a:t>
            </a:r>
            <a:r>
              <a:rPr lang="en-US" i="1"/>
              <a:t>[that]</a:t>
            </a:r>
            <a:r>
              <a:rPr lang="en-US"/>
              <a:t> I will pour out my spirit upon all flesh; and your sons and your daughters shall prophesy, your old men shall dream dreams, your young men shall see visions: </a:t>
            </a:r>
          </a:p>
          <a:p>
            <a:r>
              <a:rPr lang="en-US"/>
              <a:t>Joe 2:29  And also upon the servants and upon the handmaids in those days will I pour out my spirit. </a:t>
            </a:r>
          </a:p>
        </p:txBody>
      </p:sp>
    </p:spTree>
  </p:cSld>
  <p:clrMapOvr>
    <a:masterClrMapping/>
  </p:clrMapOvr>
</p:sld>
</file>

<file path=ppt/slides/slide2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2754" name="Rectangle 2"/>
          <p:cNvSpPr>
            <a:spLocks noGrp="1" noChangeArrowheads="1"/>
          </p:cNvSpPr>
          <p:nvPr>
            <p:ph type="title"/>
          </p:nvPr>
        </p:nvSpPr>
        <p:spPr>
          <a:xfrm>
            <a:off x="609600" y="685800"/>
            <a:ext cx="6607175" cy="706438"/>
          </a:xfrm>
        </p:spPr>
        <p:txBody>
          <a:bodyPr/>
          <a:lstStyle/>
          <a:p>
            <a:r>
              <a:rPr lang="en-US" sz="4500">
                <a:solidFill>
                  <a:srgbClr val="800080"/>
                </a:solidFill>
              </a:rPr>
              <a:t>Priscilla and Aquila </a:t>
            </a:r>
          </a:p>
        </p:txBody>
      </p:sp>
      <p:sp>
        <p:nvSpPr>
          <p:cNvPr id="202755" name="Rectangle 3"/>
          <p:cNvSpPr>
            <a:spLocks noGrp="1" noChangeArrowheads="1"/>
          </p:cNvSpPr>
          <p:nvPr>
            <p:ph type="body" idx="1"/>
          </p:nvPr>
        </p:nvSpPr>
        <p:spPr>
          <a:xfrm>
            <a:off x="582613" y="1981200"/>
            <a:ext cx="6607175" cy="7391400"/>
          </a:xfrm>
        </p:spPr>
        <p:txBody>
          <a:bodyPr/>
          <a:lstStyle/>
          <a:p>
            <a:pPr>
              <a:lnSpc>
                <a:spcPct val="80000"/>
              </a:lnSpc>
            </a:pPr>
            <a:r>
              <a:rPr lang="en-US" sz="2600"/>
              <a:t>Act 18:24  And a certain Jew named Apollos, born at Alexandria, an eloquent man, </a:t>
            </a:r>
            <a:r>
              <a:rPr lang="en-US" sz="2600" i="1"/>
              <a:t>[and]</a:t>
            </a:r>
            <a:r>
              <a:rPr lang="en-US" sz="2600"/>
              <a:t> mighty in the scriptures, came to Ephesus. </a:t>
            </a:r>
          </a:p>
          <a:p>
            <a:pPr>
              <a:lnSpc>
                <a:spcPct val="80000"/>
              </a:lnSpc>
            </a:pPr>
            <a:r>
              <a:rPr lang="en-US" sz="2600"/>
              <a:t>Act 18:25  This man was instructed in the way of the Lord; and being fervent in the spirit, he spake and taught diligently the things of the Lord, knowing only the baptism of John. </a:t>
            </a:r>
          </a:p>
          <a:p>
            <a:pPr>
              <a:lnSpc>
                <a:spcPct val="80000"/>
              </a:lnSpc>
            </a:pPr>
            <a:r>
              <a:rPr lang="en-US" sz="2600"/>
              <a:t>Act 18:26  And he began to speak boldly in the synagogue: whom when Aquila and Priscilla had heard, they took him unto </a:t>
            </a:r>
            <a:r>
              <a:rPr lang="en-US" sz="2600" i="1"/>
              <a:t>[them]</a:t>
            </a:r>
            <a:r>
              <a:rPr lang="en-US" sz="2600"/>
              <a:t>, and expounded unto him the way of God more perfectly.  ***</a:t>
            </a:r>
          </a:p>
          <a:p>
            <a:pPr>
              <a:lnSpc>
                <a:spcPct val="80000"/>
              </a:lnSpc>
            </a:pPr>
            <a:r>
              <a:rPr lang="en-US" sz="2600"/>
              <a:t>Act 18:27  And when he was disposed to pass into Achaia, the brethren wrote, exhorting the disciples to receive him: who, when he was come, helped them much which had believed through grace: </a:t>
            </a:r>
          </a:p>
          <a:p>
            <a:pPr>
              <a:lnSpc>
                <a:spcPct val="80000"/>
              </a:lnSpc>
            </a:pPr>
            <a:r>
              <a:rPr lang="en-US" sz="2600"/>
              <a:t>Act 18:28  For he mightily convinced the Jews, </a:t>
            </a:r>
            <a:r>
              <a:rPr lang="en-US" sz="2600" i="1"/>
              <a:t>[and that]</a:t>
            </a:r>
            <a:r>
              <a:rPr lang="en-US" sz="2600"/>
              <a:t> publickly, shewing by the scriptures that Jesus was Christ. </a:t>
            </a:r>
          </a:p>
        </p:txBody>
      </p:sp>
    </p:spTree>
  </p:cSld>
  <p:clrMapOvr>
    <a:masterClrMapping/>
  </p:clrMapOvr>
</p:sld>
</file>

<file path=ppt/slides/slide2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2"/>
          <p:cNvSpPr>
            <a:spLocks noGrp="1" noChangeArrowheads="1"/>
          </p:cNvSpPr>
          <p:nvPr>
            <p:ph type="title"/>
          </p:nvPr>
        </p:nvSpPr>
        <p:spPr>
          <a:xfrm>
            <a:off x="609600" y="609600"/>
            <a:ext cx="6607175" cy="706438"/>
          </a:xfrm>
        </p:spPr>
        <p:txBody>
          <a:bodyPr/>
          <a:lstStyle/>
          <a:p>
            <a:r>
              <a:rPr lang="en-US" sz="4500">
                <a:solidFill>
                  <a:srgbClr val="0000CC"/>
                </a:solidFill>
              </a:rPr>
              <a:t>God Is God</a:t>
            </a:r>
          </a:p>
        </p:txBody>
      </p:sp>
      <p:sp>
        <p:nvSpPr>
          <p:cNvPr id="68611" name="Rectangle 3"/>
          <p:cNvSpPr>
            <a:spLocks noGrp="1" noChangeArrowheads="1"/>
          </p:cNvSpPr>
          <p:nvPr>
            <p:ph type="body" idx="1"/>
          </p:nvPr>
        </p:nvSpPr>
        <p:spPr>
          <a:xfrm>
            <a:off x="582613" y="2057400"/>
            <a:ext cx="6607175" cy="6883400"/>
          </a:xfrm>
        </p:spPr>
        <p:txBody>
          <a:bodyPr/>
          <a:lstStyle/>
          <a:p>
            <a:r>
              <a:rPr lang="en-US"/>
              <a:t>God is Creator </a:t>
            </a:r>
          </a:p>
          <a:p>
            <a:pPr lvl="1"/>
            <a:r>
              <a:rPr lang="en-US"/>
              <a:t>He has the right to do what He does . . . . </a:t>
            </a:r>
          </a:p>
          <a:p>
            <a:r>
              <a:rPr lang="en-US"/>
              <a:t>God is Healer</a:t>
            </a:r>
          </a:p>
          <a:p>
            <a:r>
              <a:rPr lang="en-US"/>
              <a:t>God is Provider</a:t>
            </a:r>
          </a:p>
          <a:p>
            <a:r>
              <a:rPr lang="en-US"/>
              <a:t>God is Sustainer</a:t>
            </a:r>
          </a:p>
          <a:p>
            <a:r>
              <a:rPr lang="en-US"/>
              <a:t>God is the Lover of our Souls</a:t>
            </a:r>
          </a:p>
          <a:p>
            <a:r>
              <a:rPr lang="en-US"/>
              <a:t>God is Redeemer</a:t>
            </a:r>
          </a:p>
          <a:p>
            <a:pPr lvl="1"/>
            <a:r>
              <a:rPr lang="en-US"/>
              <a:t>Through Jesus Christ, His only Begotten Son on the Cross of Calvary.</a:t>
            </a:r>
          </a:p>
        </p:txBody>
      </p:sp>
    </p:spTree>
  </p:cSld>
  <p:clrMapOvr>
    <a:masterClrMapping/>
  </p:clrMapOvr>
</p:sld>
</file>

<file path=ppt/slides/slide2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p:cNvSpPr>
            <a:spLocks noGrp="1" noChangeArrowheads="1"/>
          </p:cNvSpPr>
          <p:nvPr>
            <p:ph type="title"/>
          </p:nvPr>
        </p:nvSpPr>
        <p:spPr>
          <a:xfrm>
            <a:off x="609600" y="457200"/>
            <a:ext cx="6607175" cy="1295400"/>
          </a:xfrm>
        </p:spPr>
        <p:txBody>
          <a:bodyPr/>
          <a:lstStyle/>
          <a:p>
            <a:r>
              <a:rPr lang="en-US" sz="4500">
                <a:solidFill>
                  <a:schemeClr val="accent1"/>
                </a:solidFill>
              </a:rPr>
              <a:t>Responses # 1, 2, 3, 4</a:t>
            </a:r>
            <a:br>
              <a:rPr lang="en-US" sz="4500">
                <a:solidFill>
                  <a:schemeClr val="accent1"/>
                </a:solidFill>
              </a:rPr>
            </a:br>
            <a:r>
              <a:rPr lang="en-US" sz="1400">
                <a:solidFill>
                  <a:schemeClr val="accent1"/>
                </a:solidFill>
              </a:rPr>
              <a:t>For your information only.  Print this page for your journal.</a:t>
            </a:r>
          </a:p>
        </p:txBody>
      </p:sp>
      <p:sp>
        <p:nvSpPr>
          <p:cNvPr id="69635" name="Rectangle 3"/>
          <p:cNvSpPr>
            <a:spLocks noGrp="1" noChangeArrowheads="1"/>
          </p:cNvSpPr>
          <p:nvPr>
            <p:ph type="body" idx="1"/>
          </p:nvPr>
        </p:nvSpPr>
        <p:spPr>
          <a:xfrm>
            <a:off x="582613" y="2133600"/>
            <a:ext cx="6607175" cy="6807200"/>
          </a:xfrm>
        </p:spPr>
        <p:txBody>
          <a:bodyPr/>
          <a:lstStyle/>
          <a:p>
            <a:endParaRPr lang="en-US"/>
          </a:p>
        </p:txBody>
      </p:sp>
    </p:spTree>
  </p:cSld>
  <p:clrMapOvr>
    <a:masterClrMapping/>
  </p:clrMapOvr>
</p:sld>
</file>

<file path=ppt/slides/slide2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609600" y="457200"/>
            <a:ext cx="6607175" cy="762000"/>
          </a:xfrm>
        </p:spPr>
        <p:txBody>
          <a:bodyPr/>
          <a:lstStyle/>
          <a:p>
            <a:r>
              <a:rPr lang="en-US" sz="4500"/>
              <a:t>The People of the Way</a:t>
            </a:r>
          </a:p>
        </p:txBody>
      </p:sp>
      <p:sp>
        <p:nvSpPr>
          <p:cNvPr id="15363" name="Rectangle 3"/>
          <p:cNvSpPr>
            <a:spLocks noGrp="1" noChangeArrowheads="1"/>
          </p:cNvSpPr>
          <p:nvPr>
            <p:ph type="body" idx="1"/>
          </p:nvPr>
        </p:nvSpPr>
        <p:spPr>
          <a:xfrm>
            <a:off x="582613" y="1600200"/>
            <a:ext cx="6607175" cy="8077200"/>
          </a:xfrm>
        </p:spPr>
        <p:txBody>
          <a:bodyPr/>
          <a:lstStyle/>
          <a:p>
            <a:r>
              <a:rPr lang="en-US" sz="1800" i="1"/>
              <a:t>The People of the Way includes men and women, the people who were following the Lord Jesus Christ at all costs (Acts 9)</a:t>
            </a:r>
            <a:r>
              <a:rPr lang="en-US" sz="1800"/>
              <a:t>.</a:t>
            </a:r>
            <a:r>
              <a:rPr lang="en-US" sz="1800">
                <a:solidFill>
                  <a:srgbClr val="0000CC"/>
                </a:solidFill>
              </a:rPr>
              <a:t>***</a:t>
            </a:r>
          </a:p>
          <a:p>
            <a:endParaRPr lang="en-US" sz="1800"/>
          </a:p>
          <a:p>
            <a:r>
              <a:rPr lang="en-US" sz="1800"/>
              <a:t>Saul of Tarsus made havoc of the church.  He entered every house and brought men and women who were committed to the Lord Jesus Christ and had them put in prison </a:t>
            </a:r>
            <a:r>
              <a:rPr lang="en-US" sz="1800" i="1"/>
              <a:t>(Acts 8.1-3)</a:t>
            </a:r>
            <a:r>
              <a:rPr lang="en-US" sz="1800"/>
              <a:t>.</a:t>
            </a:r>
            <a:r>
              <a:rPr lang="en-US" sz="1800">
                <a:solidFill>
                  <a:srgbClr val="0000CC"/>
                </a:solidFill>
              </a:rPr>
              <a:t>***</a:t>
            </a:r>
          </a:p>
          <a:p>
            <a:r>
              <a:rPr lang="en-US" sz="1800"/>
              <a:t>Saul of Tarsus breathed out threatenings and slaughter against the disciples of the Lord Jesus Christ.  He went to the high priest to get letters to the synagogues that he might go into the synagogues and find those who had chosen to follow Jesus Christ </a:t>
            </a:r>
            <a:r>
              <a:rPr lang="en-US" sz="1800" i="1"/>
              <a:t>(Acts 9.1-2)</a:t>
            </a:r>
            <a:r>
              <a:rPr lang="en-US" sz="1800"/>
              <a:t>.</a:t>
            </a:r>
            <a:r>
              <a:rPr lang="en-US" sz="1800">
                <a:solidFill>
                  <a:srgbClr val="0000CC"/>
                </a:solidFill>
              </a:rPr>
              <a:t>***</a:t>
            </a:r>
          </a:p>
          <a:p>
            <a:r>
              <a:rPr lang="en-US" sz="1800"/>
              <a:t>Acts 7 tells us of many, such as St. Stephen who was stoned, that were the People of the Way (</a:t>
            </a:r>
            <a:r>
              <a:rPr lang="en-US" sz="1800" i="1"/>
              <a:t>The via dolorosa – the way of the cross)</a:t>
            </a:r>
            <a:r>
              <a:rPr lang="en-US" sz="1800"/>
              <a:t>.</a:t>
            </a:r>
            <a:r>
              <a:rPr lang="en-US" sz="1800">
                <a:solidFill>
                  <a:srgbClr val="0000CC"/>
                </a:solidFill>
              </a:rPr>
              <a:t>***</a:t>
            </a:r>
          </a:p>
          <a:p>
            <a:r>
              <a:rPr lang="en-US" sz="1800"/>
              <a:t>Those whom Saul of Tarsus did not take (as he could not get all the Christians) were scattered abroad and preached the Gospel wherever they went </a:t>
            </a:r>
            <a:r>
              <a:rPr lang="en-US" sz="1800" i="1"/>
              <a:t>(Acts 8)</a:t>
            </a:r>
            <a:r>
              <a:rPr lang="en-US" sz="1800"/>
              <a:t>.  The disciples went to other places as well and preached until they were martyred.</a:t>
            </a:r>
            <a:r>
              <a:rPr lang="en-US" sz="1800">
                <a:solidFill>
                  <a:srgbClr val="0000CC"/>
                </a:solidFill>
              </a:rPr>
              <a:t>***</a:t>
            </a:r>
          </a:p>
          <a:p>
            <a:endParaRPr lang="en-US" sz="1800"/>
          </a:p>
          <a:p>
            <a:r>
              <a:rPr lang="en-US" sz="1800">
                <a:solidFill>
                  <a:schemeClr val="accent1"/>
                </a:solidFill>
              </a:rPr>
              <a:t>What would you do if you were told you could not tell others of the saving knowledge of Jesus Christ (John 3.16, Luke 13.3, 5, Ephesians 2.8-9)?***</a:t>
            </a:r>
          </a:p>
          <a:p>
            <a:r>
              <a:rPr lang="en-US" sz="1800">
                <a:solidFill>
                  <a:schemeClr val="accent1"/>
                </a:solidFill>
              </a:rPr>
              <a:t>Would you be willing to go to prison for the preaching of the Truth of God in Christ Jesus by the Holy Spirit?***</a:t>
            </a:r>
          </a:p>
          <a:p>
            <a:r>
              <a:rPr lang="en-US" sz="1800">
                <a:solidFill>
                  <a:schemeClr val="accent1"/>
                </a:solidFill>
              </a:rPr>
              <a:t>What would you do if you were committed to prison for the Gospel of Jesus Christ? ***</a:t>
            </a:r>
          </a:p>
        </p:txBody>
      </p:sp>
    </p:spTree>
  </p:cSld>
  <p:clrMapOvr>
    <a:masterClrMapping/>
  </p:clrMapOvr>
</p:sld>
</file>

<file path=ppt/slides/slide2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p:cNvSpPr>
            <a:spLocks noGrp="1" noChangeArrowheads="1"/>
          </p:cNvSpPr>
          <p:nvPr>
            <p:ph type="title"/>
          </p:nvPr>
        </p:nvSpPr>
        <p:spPr>
          <a:xfrm>
            <a:off x="582613" y="893763"/>
            <a:ext cx="6607175" cy="935037"/>
          </a:xfrm>
        </p:spPr>
        <p:txBody>
          <a:bodyPr/>
          <a:lstStyle/>
          <a:p>
            <a:r>
              <a:rPr lang="en-US">
                <a:solidFill>
                  <a:srgbClr val="0000CC"/>
                </a:solidFill>
              </a:rPr>
              <a:t>Following Jesus</a:t>
            </a:r>
          </a:p>
        </p:txBody>
      </p:sp>
      <p:sp>
        <p:nvSpPr>
          <p:cNvPr id="79875" name="Rectangle 3"/>
          <p:cNvSpPr>
            <a:spLocks noGrp="1" noChangeArrowheads="1"/>
          </p:cNvSpPr>
          <p:nvPr>
            <p:ph type="body" idx="1"/>
          </p:nvPr>
        </p:nvSpPr>
        <p:spPr>
          <a:xfrm>
            <a:off x="582613" y="2286000"/>
            <a:ext cx="6607175" cy="6654800"/>
          </a:xfrm>
        </p:spPr>
        <p:txBody>
          <a:bodyPr/>
          <a:lstStyle/>
          <a:p>
            <a:r>
              <a:rPr lang="en-US"/>
              <a:t>Simon of Cyrene</a:t>
            </a:r>
          </a:p>
          <a:p>
            <a:r>
              <a:rPr lang="en-US"/>
              <a:t>Paul and Barnabas</a:t>
            </a:r>
          </a:p>
          <a:p>
            <a:r>
              <a:rPr lang="en-US"/>
              <a:t>Luke the Physician</a:t>
            </a:r>
          </a:p>
          <a:p>
            <a:r>
              <a:rPr lang="en-US"/>
              <a:t>Jairus</a:t>
            </a:r>
          </a:p>
          <a:p>
            <a:r>
              <a:rPr lang="en-US"/>
              <a:t>Joseph of Arimathea</a:t>
            </a:r>
          </a:p>
          <a:p>
            <a:r>
              <a:rPr lang="en-US"/>
              <a:t>Nicodemus</a:t>
            </a:r>
          </a:p>
          <a:p>
            <a:r>
              <a:rPr lang="en-US"/>
              <a:t>The 120 in the Upper Room to include men and women</a:t>
            </a:r>
          </a:p>
          <a:p>
            <a:r>
              <a:rPr lang="en-US"/>
              <a:t>Acts 9 – The People of the Way to include men and women</a:t>
            </a:r>
          </a:p>
        </p:txBody>
      </p:sp>
    </p:spTree>
  </p:cSld>
  <p:clrMapOvr>
    <a:masterClrMapping/>
  </p:clrMapOvr>
</p:sld>
</file>

<file path=ppt/slides/slide2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p:cNvSpPr>
            <a:spLocks noGrp="1" noChangeArrowheads="1"/>
          </p:cNvSpPr>
          <p:nvPr>
            <p:ph type="title"/>
          </p:nvPr>
        </p:nvSpPr>
        <p:spPr>
          <a:xfrm>
            <a:off x="609600" y="533400"/>
            <a:ext cx="6607175" cy="2133600"/>
          </a:xfrm>
        </p:spPr>
        <p:txBody>
          <a:bodyPr/>
          <a:lstStyle/>
          <a:p>
            <a:r>
              <a:rPr lang="en-US" sz="4500">
                <a:solidFill>
                  <a:srgbClr val="0000CC"/>
                </a:solidFill>
              </a:rPr>
              <a:t>Imprisoned by the </a:t>
            </a:r>
            <a:br>
              <a:rPr lang="en-US" sz="4500">
                <a:solidFill>
                  <a:srgbClr val="0000CC"/>
                </a:solidFill>
              </a:rPr>
            </a:br>
            <a:r>
              <a:rPr lang="en-US" sz="4000">
                <a:solidFill>
                  <a:srgbClr val="0000CC"/>
                </a:solidFill>
              </a:rPr>
              <a:t>Religious Leaders of the world</a:t>
            </a:r>
            <a:br>
              <a:rPr lang="en-US" sz="4000">
                <a:solidFill>
                  <a:srgbClr val="0000CC"/>
                </a:solidFill>
              </a:rPr>
            </a:br>
            <a:r>
              <a:rPr lang="en-US" sz="4500">
                <a:solidFill>
                  <a:srgbClr val="0000CC"/>
                </a:solidFill>
              </a:rPr>
              <a:t>for the sake of Jesus</a:t>
            </a:r>
          </a:p>
        </p:txBody>
      </p:sp>
      <p:sp>
        <p:nvSpPr>
          <p:cNvPr id="71683" name="Rectangle 3"/>
          <p:cNvSpPr>
            <a:spLocks noGrp="1" noChangeArrowheads="1"/>
          </p:cNvSpPr>
          <p:nvPr>
            <p:ph type="body" idx="1"/>
          </p:nvPr>
        </p:nvSpPr>
        <p:spPr>
          <a:xfrm>
            <a:off x="582613" y="3886200"/>
            <a:ext cx="6607175" cy="5054600"/>
          </a:xfrm>
        </p:spPr>
        <p:txBody>
          <a:bodyPr/>
          <a:lstStyle/>
          <a:p>
            <a:r>
              <a:rPr lang="en-US"/>
              <a:t>This is happening even today over just reading Scriptures, verses out of the Holy Bible that someone who is not a Christian, not living a committed life to Jesus Christ does not like and claims to be offended.</a:t>
            </a:r>
          </a:p>
        </p:txBody>
      </p:sp>
    </p:spTree>
  </p:cSld>
  <p:clrMapOvr>
    <a:masterClrMapping/>
  </p:clrMapOvr>
</p:sld>
</file>

<file path=ppt/slides/slide2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8722" name="Rectangle 2"/>
          <p:cNvSpPr>
            <a:spLocks noGrp="1" noChangeArrowheads="1"/>
          </p:cNvSpPr>
          <p:nvPr>
            <p:ph type="title"/>
          </p:nvPr>
        </p:nvSpPr>
        <p:spPr>
          <a:xfrm>
            <a:off x="609600" y="685800"/>
            <a:ext cx="6607175" cy="858838"/>
          </a:xfrm>
        </p:spPr>
        <p:txBody>
          <a:bodyPr/>
          <a:lstStyle/>
          <a:p>
            <a:r>
              <a:rPr lang="en-US">
                <a:solidFill>
                  <a:srgbClr val="800080"/>
                </a:solidFill>
              </a:rPr>
              <a:t>The Soldier of the Cross</a:t>
            </a:r>
          </a:p>
        </p:txBody>
      </p:sp>
      <p:sp>
        <p:nvSpPr>
          <p:cNvPr id="158723" name="Rectangle 3"/>
          <p:cNvSpPr>
            <a:spLocks noGrp="1" noChangeArrowheads="1"/>
          </p:cNvSpPr>
          <p:nvPr>
            <p:ph type="body" idx="1"/>
          </p:nvPr>
        </p:nvSpPr>
        <p:spPr>
          <a:xfrm>
            <a:off x="582613" y="2209800"/>
            <a:ext cx="6607175" cy="6731000"/>
          </a:xfrm>
        </p:spPr>
        <p:txBody>
          <a:bodyPr/>
          <a:lstStyle/>
          <a:p>
            <a:pPr>
              <a:lnSpc>
                <a:spcPct val="80000"/>
              </a:lnSpc>
            </a:pPr>
            <a:r>
              <a:rPr lang="en-US" sz="2500" b="1"/>
              <a:t>2Ti 2:1</a:t>
            </a:r>
            <a:r>
              <a:rPr lang="en-US" sz="2500"/>
              <a:t>  Thou therefore, my son, be strong in the grace that is in Christ Jesus. </a:t>
            </a:r>
          </a:p>
          <a:p>
            <a:pPr>
              <a:lnSpc>
                <a:spcPct val="80000"/>
              </a:lnSpc>
            </a:pPr>
            <a:r>
              <a:rPr lang="en-US" sz="2500"/>
              <a:t>2Ti 2:2  And the things that thou hast heard of me among many witnesses, the same commit thou to faithful men, who shall be able to teach others also. </a:t>
            </a:r>
          </a:p>
          <a:p>
            <a:pPr>
              <a:lnSpc>
                <a:spcPct val="80000"/>
              </a:lnSpc>
            </a:pPr>
            <a:r>
              <a:rPr lang="en-US" sz="2500"/>
              <a:t>2Ti 2:3  Thou therefore endure hardness, as a good soldier of Jesus Christ. </a:t>
            </a:r>
          </a:p>
          <a:p>
            <a:pPr>
              <a:lnSpc>
                <a:spcPct val="80000"/>
              </a:lnSpc>
            </a:pPr>
            <a:r>
              <a:rPr lang="en-US" sz="2500"/>
              <a:t>2Ti 2:4  No man that warreth entangleth himself with the affairs of </a:t>
            </a:r>
            <a:r>
              <a:rPr lang="en-US" sz="2500" i="1"/>
              <a:t>[this]</a:t>
            </a:r>
            <a:r>
              <a:rPr lang="en-US" sz="2500"/>
              <a:t> life; that he may please him who hath chosen him to be a soldier. </a:t>
            </a:r>
          </a:p>
          <a:p>
            <a:pPr>
              <a:lnSpc>
                <a:spcPct val="80000"/>
              </a:lnSpc>
            </a:pPr>
            <a:r>
              <a:rPr lang="en-US" sz="2500"/>
              <a:t>2Ti 2:5  And if a man also strive for masteries, </a:t>
            </a:r>
            <a:r>
              <a:rPr lang="en-US" sz="2500" i="1"/>
              <a:t>[yet]</a:t>
            </a:r>
            <a:r>
              <a:rPr lang="en-US" sz="2500"/>
              <a:t> is he not crowned, except he strive lawfully. </a:t>
            </a:r>
          </a:p>
          <a:p>
            <a:pPr>
              <a:lnSpc>
                <a:spcPct val="80000"/>
              </a:lnSpc>
            </a:pPr>
            <a:r>
              <a:rPr lang="en-US" sz="2500"/>
              <a:t>2Ti 2:6  The husbandman that laboureth must be first partaker of the fruits. </a:t>
            </a:r>
          </a:p>
          <a:p>
            <a:pPr>
              <a:lnSpc>
                <a:spcPct val="80000"/>
              </a:lnSpc>
            </a:pPr>
            <a:r>
              <a:rPr lang="en-US" sz="2500"/>
              <a:t>2Ti 2:7  Consider what I say; and the Lord give thee understanding in all things. </a:t>
            </a:r>
          </a:p>
        </p:txBody>
      </p:sp>
    </p:spTree>
  </p:cSld>
  <p:clrMapOvr>
    <a:masterClrMapping/>
  </p:clrMapOvr>
</p:sld>
</file>

<file path=ppt/slides/slide2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Rectangle 2"/>
          <p:cNvSpPr>
            <a:spLocks noGrp="1" noChangeArrowheads="1"/>
          </p:cNvSpPr>
          <p:nvPr>
            <p:ph type="title"/>
          </p:nvPr>
        </p:nvSpPr>
        <p:spPr>
          <a:xfrm>
            <a:off x="609600" y="685800"/>
            <a:ext cx="6607175" cy="706438"/>
          </a:xfrm>
        </p:spPr>
        <p:txBody>
          <a:bodyPr/>
          <a:lstStyle/>
          <a:p>
            <a:r>
              <a:rPr lang="en-US" sz="4500">
                <a:solidFill>
                  <a:srgbClr val="800080"/>
                </a:solidFill>
              </a:rPr>
              <a:t>One with the Lord</a:t>
            </a:r>
          </a:p>
        </p:txBody>
      </p:sp>
      <p:sp>
        <p:nvSpPr>
          <p:cNvPr id="160771" name="Rectangle 3"/>
          <p:cNvSpPr>
            <a:spLocks noGrp="1" noChangeArrowheads="1"/>
          </p:cNvSpPr>
          <p:nvPr>
            <p:ph type="body" idx="1"/>
          </p:nvPr>
        </p:nvSpPr>
        <p:spPr>
          <a:xfrm>
            <a:off x="582613" y="1752600"/>
            <a:ext cx="6607175" cy="7924800"/>
          </a:xfrm>
        </p:spPr>
        <p:txBody>
          <a:bodyPr/>
          <a:lstStyle/>
          <a:p>
            <a:pPr>
              <a:lnSpc>
                <a:spcPct val="80000"/>
              </a:lnSpc>
            </a:pPr>
            <a:r>
              <a:rPr lang="en-US" sz="2000" b="1"/>
              <a:t>Joh 15:1</a:t>
            </a:r>
            <a:r>
              <a:rPr lang="en-US" sz="2000"/>
              <a:t>  I am the true vine, and my Father is the husbandman. </a:t>
            </a:r>
          </a:p>
          <a:p>
            <a:pPr>
              <a:lnSpc>
                <a:spcPct val="80000"/>
              </a:lnSpc>
            </a:pPr>
            <a:r>
              <a:rPr lang="en-US" sz="2000"/>
              <a:t>Joh 15:2  Every branch in me that beareth not fruit he taketh away: and every </a:t>
            </a:r>
            <a:r>
              <a:rPr lang="en-US" sz="2000" i="1"/>
              <a:t>[branch]</a:t>
            </a:r>
            <a:r>
              <a:rPr lang="en-US" sz="2000"/>
              <a:t> that beareth fruit, he purgeth it, that it may bring forth more fruit. </a:t>
            </a:r>
          </a:p>
          <a:p>
            <a:pPr>
              <a:lnSpc>
                <a:spcPct val="80000"/>
              </a:lnSpc>
            </a:pPr>
            <a:r>
              <a:rPr lang="en-US" sz="2000"/>
              <a:t>Joh 15:3  Now ye are clean through the word which I have spoken unto you. </a:t>
            </a:r>
          </a:p>
          <a:p>
            <a:pPr>
              <a:lnSpc>
                <a:spcPct val="80000"/>
              </a:lnSpc>
            </a:pPr>
            <a:r>
              <a:rPr lang="en-US" sz="2000"/>
              <a:t>Joh 15:4  Abide in me, and I in you. As the branch cannot bear fruit of itself, except it abide in the vine; no more can ye, except ye abide in me. </a:t>
            </a:r>
          </a:p>
          <a:p>
            <a:pPr>
              <a:lnSpc>
                <a:spcPct val="80000"/>
              </a:lnSpc>
            </a:pPr>
            <a:r>
              <a:rPr lang="en-US" sz="2000"/>
              <a:t>Joh 15:5  I am the vine, ye </a:t>
            </a:r>
            <a:r>
              <a:rPr lang="en-US" sz="2000" i="1"/>
              <a:t>[are]</a:t>
            </a:r>
            <a:r>
              <a:rPr lang="en-US" sz="2000"/>
              <a:t> the branches: He that abideth in me, and I in him, the same bringeth forth much fruit: for without me ye can do nothing. </a:t>
            </a:r>
          </a:p>
          <a:p>
            <a:pPr>
              <a:lnSpc>
                <a:spcPct val="80000"/>
              </a:lnSpc>
            </a:pPr>
            <a:r>
              <a:rPr lang="en-US" sz="2000"/>
              <a:t>Joh 15:6  If a man abide not in me, he is cast forth as a branch, and is withered; and men gather them, and cast </a:t>
            </a:r>
            <a:r>
              <a:rPr lang="en-US" sz="2000" i="1"/>
              <a:t>[them]</a:t>
            </a:r>
            <a:r>
              <a:rPr lang="en-US" sz="2000"/>
              <a:t> into the fire, and they are burned. </a:t>
            </a:r>
          </a:p>
          <a:p>
            <a:pPr>
              <a:lnSpc>
                <a:spcPct val="80000"/>
              </a:lnSpc>
            </a:pPr>
            <a:r>
              <a:rPr lang="en-US" sz="2000"/>
              <a:t>Joh 15:7  If ye abide in me, and my words abide in you, ye shall ask what ye will, and it shall be done unto you. </a:t>
            </a:r>
          </a:p>
          <a:p>
            <a:pPr>
              <a:lnSpc>
                <a:spcPct val="80000"/>
              </a:lnSpc>
            </a:pPr>
            <a:r>
              <a:rPr lang="en-US" sz="2000"/>
              <a:t>Joh 15:8  Herein is my Father glorified, that ye bear much fruit; so shall ye be my disciples. </a:t>
            </a:r>
          </a:p>
          <a:p>
            <a:pPr>
              <a:lnSpc>
                <a:spcPct val="80000"/>
              </a:lnSpc>
            </a:pPr>
            <a:r>
              <a:rPr lang="en-US" sz="2000"/>
              <a:t>Joh 15:9  As the Father hath loved me, so have I loved you: continue ye in my love. </a:t>
            </a:r>
          </a:p>
          <a:p>
            <a:pPr>
              <a:lnSpc>
                <a:spcPct val="80000"/>
              </a:lnSpc>
            </a:pPr>
            <a:r>
              <a:rPr lang="en-US" sz="2000"/>
              <a:t>Joh 15:10  If ye keep my commandments, ye shall abide in my love; even as I have kept my Father's commandments, and abide in his love. </a:t>
            </a:r>
          </a:p>
          <a:p>
            <a:pPr>
              <a:lnSpc>
                <a:spcPct val="80000"/>
              </a:lnSpc>
            </a:pPr>
            <a:r>
              <a:rPr lang="en-US" sz="2000"/>
              <a:t>Joh 15:11  These things have I spoken unto you, that my joy might remain in you, and </a:t>
            </a:r>
            <a:r>
              <a:rPr lang="en-US" sz="2000" i="1"/>
              <a:t>[that]</a:t>
            </a:r>
            <a:r>
              <a:rPr lang="en-US" sz="2000"/>
              <a:t> your joy might be full. </a:t>
            </a:r>
          </a:p>
          <a:p>
            <a:pPr>
              <a:lnSpc>
                <a:spcPct val="80000"/>
              </a:lnSpc>
            </a:pPr>
            <a:r>
              <a:rPr lang="en-US" sz="2000"/>
              <a:t>Joh 15:12  This is my commandment, That ye love one another, as I have loved you. </a:t>
            </a:r>
          </a:p>
        </p:txBody>
      </p:sp>
    </p:spTree>
  </p:cSld>
  <p:clrMapOvr>
    <a:masterClrMapping/>
  </p:clrMapOvr>
</p:sld>
</file>

<file path=ppt/slides/slide2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9746" name="Rectangle 2"/>
          <p:cNvSpPr>
            <a:spLocks noGrp="1" noChangeArrowheads="1"/>
          </p:cNvSpPr>
          <p:nvPr>
            <p:ph type="title"/>
          </p:nvPr>
        </p:nvSpPr>
        <p:spPr>
          <a:xfrm>
            <a:off x="609600" y="685800"/>
            <a:ext cx="6607175" cy="1066800"/>
          </a:xfrm>
        </p:spPr>
        <p:txBody>
          <a:bodyPr/>
          <a:lstStyle/>
          <a:p>
            <a:r>
              <a:rPr lang="en-US" sz="4000">
                <a:solidFill>
                  <a:srgbClr val="800080"/>
                </a:solidFill>
              </a:rPr>
              <a:t>Walking in the Light of Christ</a:t>
            </a:r>
          </a:p>
        </p:txBody>
      </p:sp>
      <p:sp>
        <p:nvSpPr>
          <p:cNvPr id="159747" name="Rectangle 3"/>
          <p:cNvSpPr>
            <a:spLocks noGrp="1" noChangeArrowheads="1"/>
          </p:cNvSpPr>
          <p:nvPr>
            <p:ph type="body" idx="1"/>
          </p:nvPr>
        </p:nvSpPr>
        <p:spPr>
          <a:xfrm>
            <a:off x="582613" y="1981200"/>
            <a:ext cx="6607175" cy="7543800"/>
          </a:xfrm>
        </p:spPr>
        <p:txBody>
          <a:bodyPr/>
          <a:lstStyle/>
          <a:p>
            <a:pPr>
              <a:lnSpc>
                <a:spcPct val="80000"/>
              </a:lnSpc>
            </a:pPr>
            <a:r>
              <a:rPr lang="en-US" sz="2000" b="1"/>
              <a:t>1Jo 1:1</a:t>
            </a:r>
            <a:r>
              <a:rPr lang="en-US" sz="2000"/>
              <a:t>  That which was from the beginning, which we have heard, which we have seen with our eyes, which we have looked upon, and our hands have handled, of the Word of life; </a:t>
            </a:r>
          </a:p>
          <a:p>
            <a:pPr>
              <a:lnSpc>
                <a:spcPct val="80000"/>
              </a:lnSpc>
            </a:pPr>
            <a:r>
              <a:rPr lang="en-US" sz="2000"/>
              <a:t>1Jo 1:2  (For the life was manifested, and we have seen </a:t>
            </a:r>
            <a:r>
              <a:rPr lang="en-US" sz="2000" i="1"/>
              <a:t>[it]</a:t>
            </a:r>
            <a:r>
              <a:rPr lang="en-US" sz="2000"/>
              <a:t>, and bear witness, and shew unto you that eternal life, which was with the Father, and was manifested unto us;) </a:t>
            </a:r>
          </a:p>
          <a:p>
            <a:pPr>
              <a:lnSpc>
                <a:spcPct val="80000"/>
              </a:lnSpc>
            </a:pPr>
            <a:r>
              <a:rPr lang="en-US" sz="2000"/>
              <a:t>1Jo 1:3  That which we have seen and heard declare we unto you, that ye also may have fellowship with us: and truly our fellowship </a:t>
            </a:r>
            <a:r>
              <a:rPr lang="en-US" sz="2000" i="1"/>
              <a:t>[is]</a:t>
            </a:r>
            <a:r>
              <a:rPr lang="en-US" sz="2000"/>
              <a:t> with the Father, and with his Son Jesus Christ. </a:t>
            </a:r>
          </a:p>
          <a:p>
            <a:pPr>
              <a:lnSpc>
                <a:spcPct val="80000"/>
              </a:lnSpc>
            </a:pPr>
            <a:r>
              <a:rPr lang="en-US" sz="2000"/>
              <a:t>1Jo 1:4  And these things write we unto you, that your joy may be full. </a:t>
            </a:r>
          </a:p>
          <a:p>
            <a:pPr>
              <a:lnSpc>
                <a:spcPct val="80000"/>
              </a:lnSpc>
            </a:pPr>
            <a:r>
              <a:rPr lang="en-US" sz="2000"/>
              <a:t>1Jo 1:5  This then is the message which we have heard of him, and declare unto you, that God is light, and in him is no darkness at all. </a:t>
            </a:r>
          </a:p>
          <a:p>
            <a:pPr>
              <a:lnSpc>
                <a:spcPct val="80000"/>
              </a:lnSpc>
            </a:pPr>
            <a:r>
              <a:rPr lang="en-US" sz="2000"/>
              <a:t>1Jo 1:6  If we say that we have fellowship with him, and walk in darkness, we lie, and do not the truth: </a:t>
            </a:r>
          </a:p>
          <a:p>
            <a:pPr>
              <a:lnSpc>
                <a:spcPct val="80000"/>
              </a:lnSpc>
            </a:pPr>
            <a:r>
              <a:rPr lang="en-US" sz="2000"/>
              <a:t>1Jo 1:7  But if we walk in the light, as he is in the light, we have fellowship one with another, and the blood of Jesus Christ his Son cleanseth us from all sin. </a:t>
            </a:r>
          </a:p>
          <a:p>
            <a:pPr>
              <a:lnSpc>
                <a:spcPct val="80000"/>
              </a:lnSpc>
            </a:pPr>
            <a:r>
              <a:rPr lang="en-US" sz="2000"/>
              <a:t>1Jo 1:8  If we say that we have no sin, we deceive ourselves, and the truth is not in us. </a:t>
            </a:r>
          </a:p>
          <a:p>
            <a:pPr>
              <a:lnSpc>
                <a:spcPct val="80000"/>
              </a:lnSpc>
            </a:pPr>
            <a:r>
              <a:rPr lang="en-US" sz="2000"/>
              <a:t>1Jo 1:9  If we confess our sins, he is faithful and just to forgive us </a:t>
            </a:r>
            <a:r>
              <a:rPr lang="en-US" sz="2000" i="1"/>
              <a:t>[our]</a:t>
            </a:r>
            <a:r>
              <a:rPr lang="en-US" sz="2000"/>
              <a:t> sins, and to cleanse us from all unrighteousness. </a:t>
            </a:r>
          </a:p>
          <a:p>
            <a:pPr>
              <a:lnSpc>
                <a:spcPct val="80000"/>
              </a:lnSpc>
            </a:pPr>
            <a:r>
              <a:rPr lang="en-US" sz="2000"/>
              <a:t>1Jo 1:10  If we say that we have not sinned, we make him a liar, and his word is not in us.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609600" y="533400"/>
            <a:ext cx="6607175" cy="838200"/>
          </a:xfrm>
        </p:spPr>
        <p:txBody>
          <a:bodyPr/>
          <a:lstStyle/>
          <a:p>
            <a:r>
              <a:rPr lang="en-US" sz="4500">
                <a:solidFill>
                  <a:srgbClr val="0000CC"/>
                </a:solidFill>
              </a:rPr>
              <a:t>Joshua 24.14-15</a:t>
            </a:r>
          </a:p>
        </p:txBody>
      </p:sp>
      <p:sp>
        <p:nvSpPr>
          <p:cNvPr id="18435" name="Rectangle 3"/>
          <p:cNvSpPr>
            <a:spLocks noGrp="1" noChangeArrowheads="1"/>
          </p:cNvSpPr>
          <p:nvPr>
            <p:ph type="body" idx="1"/>
          </p:nvPr>
        </p:nvSpPr>
        <p:spPr>
          <a:xfrm>
            <a:off x="609600" y="2362200"/>
            <a:ext cx="6607175" cy="7010400"/>
          </a:xfrm>
        </p:spPr>
        <p:txBody>
          <a:bodyPr/>
          <a:lstStyle/>
          <a:p>
            <a:pPr>
              <a:lnSpc>
                <a:spcPct val="90000"/>
              </a:lnSpc>
            </a:pPr>
            <a:r>
              <a:rPr lang="en-US" sz="3200"/>
              <a:t>Now therefore fear the Lord, and serve him in sincerity and in truth: and put away the gods which your fathers served on the other side of the flood, and in Egypt; and serve ye the Lord.</a:t>
            </a:r>
          </a:p>
          <a:p>
            <a:pPr>
              <a:lnSpc>
                <a:spcPct val="90000"/>
              </a:lnSpc>
            </a:pPr>
            <a:r>
              <a:rPr lang="en-US" sz="3200"/>
              <a:t>And if it seem evil unto you to serve the Lord, choose you this day whom ye will serve; whether the gods which your fathers served that were on the other side of the flood, or the gods of the Amorites, in whose land ye dwell: but </a:t>
            </a:r>
            <a:r>
              <a:rPr lang="en-US" sz="3200" b="1"/>
              <a:t>as for me and my house, we will serve the Lord</a:t>
            </a:r>
            <a:r>
              <a:rPr lang="en-US" sz="3200"/>
              <a:t>.</a:t>
            </a:r>
          </a:p>
        </p:txBody>
      </p:sp>
      <p:sp>
        <p:nvSpPr>
          <p:cNvPr id="18436" name="Rectangle 4"/>
          <p:cNvSpPr>
            <a:spLocks noChangeArrowheads="1"/>
          </p:cNvSpPr>
          <p:nvPr/>
        </p:nvSpPr>
        <p:spPr bwMode="auto">
          <a:xfrm>
            <a:off x="609600" y="2209800"/>
            <a:ext cx="6629400" cy="7086600"/>
          </a:xfrm>
          <a:prstGeom prst="rect">
            <a:avLst/>
          </a:prstGeom>
          <a:noFill/>
          <a:ln w="9525">
            <a:solidFill>
              <a:schemeClr val="accent2"/>
            </a:solidFill>
            <a:miter lim="800000"/>
            <a:headEnd/>
            <a:tailEnd/>
          </a:ln>
          <a:effectLst/>
        </p:spPr>
        <p:txBody>
          <a:bodyPr wrap="none" anchor="ctr"/>
          <a:lstStyle/>
          <a:p>
            <a:endParaRPr lang="en-US"/>
          </a:p>
        </p:txBody>
      </p:sp>
    </p:spTree>
  </p:cSld>
  <p:clrMapOvr>
    <a:masterClrMapping/>
  </p:clrMapOvr>
</p:sld>
</file>

<file path=ppt/slides/slide2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title"/>
          </p:nvPr>
        </p:nvSpPr>
        <p:spPr>
          <a:xfrm>
            <a:off x="609600" y="533400"/>
            <a:ext cx="6607175" cy="1447800"/>
          </a:xfrm>
        </p:spPr>
        <p:txBody>
          <a:bodyPr/>
          <a:lstStyle/>
          <a:p>
            <a:r>
              <a:rPr lang="en-US" sz="4500">
                <a:solidFill>
                  <a:srgbClr val="0000CC"/>
                </a:solidFill>
              </a:rPr>
              <a:t>Ye Shall Know them </a:t>
            </a:r>
            <a:br>
              <a:rPr lang="en-US" sz="4500">
                <a:solidFill>
                  <a:srgbClr val="0000CC"/>
                </a:solidFill>
              </a:rPr>
            </a:br>
            <a:r>
              <a:rPr lang="en-US" sz="4500">
                <a:solidFill>
                  <a:srgbClr val="0000CC"/>
                </a:solidFill>
              </a:rPr>
              <a:t>by their fruit.</a:t>
            </a:r>
          </a:p>
        </p:txBody>
      </p:sp>
      <p:sp>
        <p:nvSpPr>
          <p:cNvPr id="72707" name="Rectangle 3"/>
          <p:cNvSpPr>
            <a:spLocks noGrp="1" noChangeArrowheads="1"/>
          </p:cNvSpPr>
          <p:nvPr>
            <p:ph type="body" idx="1"/>
          </p:nvPr>
        </p:nvSpPr>
        <p:spPr>
          <a:xfrm>
            <a:off x="582613" y="2438400"/>
            <a:ext cx="6607175" cy="7162800"/>
          </a:xfrm>
        </p:spPr>
        <p:txBody>
          <a:bodyPr/>
          <a:lstStyle/>
          <a:p>
            <a:pPr>
              <a:lnSpc>
                <a:spcPct val="80000"/>
              </a:lnSpc>
            </a:pPr>
            <a:r>
              <a:rPr lang="en-US" sz="1900" i="1"/>
              <a:t>We will not be saying – Oh, God looks on the heart so whatever someone does is jus-s-s-t fine</a:t>
            </a:r>
          </a:p>
          <a:p>
            <a:pPr>
              <a:lnSpc>
                <a:spcPct val="80000"/>
              </a:lnSpc>
            </a:pPr>
            <a:r>
              <a:rPr lang="en-US" sz="1900"/>
              <a:t>Mat 23:24  </a:t>
            </a:r>
            <a:r>
              <a:rPr lang="en-US" sz="1900" i="1"/>
              <a:t>[Ye]</a:t>
            </a:r>
            <a:r>
              <a:rPr lang="en-US" sz="1900"/>
              <a:t> blind guides, which strain at a gnat, and swallow a camel. </a:t>
            </a:r>
          </a:p>
          <a:p>
            <a:pPr>
              <a:lnSpc>
                <a:spcPct val="80000"/>
              </a:lnSpc>
            </a:pPr>
            <a:r>
              <a:rPr lang="en-US" sz="1900"/>
              <a:t>Mat 23:25  Woe unto you, scribes and Pharisees, hypocrites! for ye make clean the outside of the cup and of the platter, but within they are full of extortion and excess. </a:t>
            </a:r>
          </a:p>
          <a:p>
            <a:pPr>
              <a:lnSpc>
                <a:spcPct val="80000"/>
              </a:lnSpc>
            </a:pPr>
            <a:r>
              <a:rPr lang="en-US" sz="1900"/>
              <a:t>Mat 23:26  </a:t>
            </a:r>
            <a:r>
              <a:rPr lang="en-US" sz="1900" i="1"/>
              <a:t>[Thou]</a:t>
            </a:r>
            <a:r>
              <a:rPr lang="en-US" sz="1900"/>
              <a:t> blind Pharisee, cleanse first that </a:t>
            </a:r>
            <a:r>
              <a:rPr lang="en-US" sz="1900" i="1"/>
              <a:t>[which is]</a:t>
            </a:r>
            <a:r>
              <a:rPr lang="en-US" sz="1900"/>
              <a:t> within the cup and platter, that the outside of them may be clean also. </a:t>
            </a:r>
          </a:p>
          <a:p>
            <a:pPr>
              <a:lnSpc>
                <a:spcPct val="80000"/>
              </a:lnSpc>
            </a:pPr>
            <a:r>
              <a:rPr lang="en-US" sz="1900"/>
              <a:t>Mat 23:27  Woe unto you, scribes and Pharisees, hypocrites! for ye are like unto whited sepulchres, which indeed appear beautiful outward, but are within full of dead </a:t>
            </a:r>
            <a:r>
              <a:rPr lang="en-US" sz="1900" i="1"/>
              <a:t>[men's]</a:t>
            </a:r>
            <a:r>
              <a:rPr lang="en-US" sz="1900"/>
              <a:t> bones, and of all uncleanness. </a:t>
            </a:r>
          </a:p>
          <a:p>
            <a:pPr>
              <a:lnSpc>
                <a:spcPct val="80000"/>
              </a:lnSpc>
            </a:pPr>
            <a:r>
              <a:rPr lang="en-US" sz="1900"/>
              <a:t>Mat 23:28  Even so ye also outwardly appear righteous unto men, but within ye are full of hypocrisy and iniquity. </a:t>
            </a:r>
          </a:p>
          <a:p>
            <a:pPr>
              <a:lnSpc>
                <a:spcPct val="80000"/>
              </a:lnSpc>
            </a:pPr>
            <a:endParaRPr lang="en-US" sz="1900" i="1"/>
          </a:p>
          <a:p>
            <a:pPr>
              <a:lnSpc>
                <a:spcPct val="80000"/>
              </a:lnSpc>
            </a:pPr>
            <a:r>
              <a:rPr lang="en-US" sz="1900" i="1"/>
              <a:t>God loves-s-s-s-s every-y-y-y body and all is well.</a:t>
            </a:r>
          </a:p>
          <a:p>
            <a:pPr>
              <a:lnSpc>
                <a:spcPct val="80000"/>
              </a:lnSpc>
            </a:pPr>
            <a:endParaRPr lang="en-US" sz="1900" i="1"/>
          </a:p>
          <a:p>
            <a:pPr>
              <a:lnSpc>
                <a:spcPct val="80000"/>
              </a:lnSpc>
            </a:pPr>
            <a:r>
              <a:rPr lang="en-US" sz="1900" i="1"/>
              <a:t>Matthew makes it clear as do other Scriptures that we are known by our fruit.  </a:t>
            </a:r>
            <a:r>
              <a:rPr lang="en-US" sz="1900" i="1">
                <a:solidFill>
                  <a:srgbClr val="800080"/>
                </a:solidFill>
              </a:rPr>
              <a:t>***</a:t>
            </a:r>
            <a:endParaRPr lang="en-US" sz="1900" i="1"/>
          </a:p>
          <a:p>
            <a:pPr>
              <a:lnSpc>
                <a:spcPct val="80000"/>
              </a:lnSpc>
            </a:pPr>
            <a:endParaRPr lang="en-US" sz="1900" i="1"/>
          </a:p>
          <a:p>
            <a:pPr>
              <a:lnSpc>
                <a:spcPct val="80000"/>
              </a:lnSpc>
            </a:pPr>
            <a:r>
              <a:rPr lang="en-US" sz="1900" i="1"/>
              <a:t>But also what comes out . . . Of heart</a:t>
            </a:r>
          </a:p>
          <a:p>
            <a:pPr>
              <a:lnSpc>
                <a:spcPct val="80000"/>
              </a:lnSpc>
              <a:buFontTx/>
              <a:buNone/>
            </a:pPr>
            <a:endParaRPr lang="en-US" sz="1900" i="1"/>
          </a:p>
          <a:p>
            <a:pPr>
              <a:lnSpc>
                <a:spcPct val="80000"/>
              </a:lnSpc>
            </a:pPr>
            <a:r>
              <a:rPr lang="en-US" sz="1900" i="1"/>
              <a:t>Mat 15:18  But those things which proceed out of the mouth come forth from the heart; and they defile the man.</a:t>
            </a:r>
            <a:r>
              <a:rPr lang="en-US" sz="1900"/>
              <a:t> </a:t>
            </a:r>
          </a:p>
        </p:txBody>
      </p:sp>
    </p:spTree>
  </p:cSld>
  <p:clrMapOvr>
    <a:masterClrMapping/>
  </p:clrMapOvr>
</p:sld>
</file>

<file path=ppt/slides/slide2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8" name="Rectangle 2"/>
          <p:cNvSpPr>
            <a:spLocks noGrp="1" noChangeArrowheads="1"/>
          </p:cNvSpPr>
          <p:nvPr>
            <p:ph type="title"/>
          </p:nvPr>
        </p:nvSpPr>
        <p:spPr>
          <a:xfrm>
            <a:off x="609600" y="457200"/>
            <a:ext cx="6607175" cy="706438"/>
          </a:xfrm>
        </p:spPr>
        <p:txBody>
          <a:bodyPr/>
          <a:lstStyle/>
          <a:p>
            <a:r>
              <a:rPr lang="en-US" sz="4500">
                <a:solidFill>
                  <a:srgbClr val="800080"/>
                </a:solidFill>
              </a:rPr>
              <a:t>Fruit</a:t>
            </a:r>
          </a:p>
        </p:txBody>
      </p:sp>
      <p:sp>
        <p:nvSpPr>
          <p:cNvPr id="188419" name="Rectangle 3"/>
          <p:cNvSpPr>
            <a:spLocks noGrp="1" noChangeArrowheads="1"/>
          </p:cNvSpPr>
          <p:nvPr>
            <p:ph type="body" idx="1"/>
          </p:nvPr>
        </p:nvSpPr>
        <p:spPr>
          <a:xfrm>
            <a:off x="582613" y="1371600"/>
            <a:ext cx="6607175" cy="8153400"/>
          </a:xfrm>
        </p:spPr>
        <p:txBody>
          <a:bodyPr/>
          <a:lstStyle/>
          <a:p>
            <a:pPr>
              <a:lnSpc>
                <a:spcPct val="80000"/>
              </a:lnSpc>
            </a:pPr>
            <a:r>
              <a:rPr lang="en-US" sz="1600"/>
              <a:t>(Mat 3:10)  And now also the axe is laid unto the root of the trees: therefore every tree which bringeth not forth good fruit is hewn down, and cast into the fire.</a:t>
            </a:r>
          </a:p>
          <a:p>
            <a:pPr>
              <a:lnSpc>
                <a:spcPct val="80000"/>
              </a:lnSpc>
            </a:pPr>
            <a:endParaRPr lang="en-US" sz="1600"/>
          </a:p>
          <a:p>
            <a:pPr>
              <a:lnSpc>
                <a:spcPct val="80000"/>
              </a:lnSpc>
            </a:pPr>
            <a:r>
              <a:rPr lang="en-US" sz="1600"/>
              <a:t>(Mat 7:17)  Even so every good tree bringeth forth good fruit; but a corrupt tree bringeth forth evil fruit.</a:t>
            </a:r>
          </a:p>
          <a:p>
            <a:pPr>
              <a:lnSpc>
                <a:spcPct val="80000"/>
              </a:lnSpc>
            </a:pPr>
            <a:endParaRPr lang="en-US" sz="1600"/>
          </a:p>
          <a:p>
            <a:pPr>
              <a:lnSpc>
                <a:spcPct val="80000"/>
              </a:lnSpc>
            </a:pPr>
            <a:r>
              <a:rPr lang="en-US" sz="1600"/>
              <a:t>(Mat 7:18)  A good tree cannot bring forth evil fruit, neither </a:t>
            </a:r>
            <a:r>
              <a:rPr lang="en-US" sz="1600" i="1"/>
              <a:t>[can]</a:t>
            </a:r>
            <a:r>
              <a:rPr lang="en-US" sz="1600"/>
              <a:t> a corrupt tree bring forth good fruit.</a:t>
            </a:r>
          </a:p>
          <a:p>
            <a:pPr>
              <a:lnSpc>
                <a:spcPct val="80000"/>
              </a:lnSpc>
            </a:pPr>
            <a:endParaRPr lang="en-US" sz="1600"/>
          </a:p>
          <a:p>
            <a:pPr>
              <a:lnSpc>
                <a:spcPct val="80000"/>
              </a:lnSpc>
            </a:pPr>
            <a:r>
              <a:rPr lang="en-US" sz="1600"/>
              <a:t>(Mat 7:19)  Every tree that bringeth not forth good fruit is hewn down, and cast into the fire.</a:t>
            </a:r>
          </a:p>
          <a:p>
            <a:pPr>
              <a:lnSpc>
                <a:spcPct val="80000"/>
              </a:lnSpc>
            </a:pPr>
            <a:endParaRPr lang="en-US" sz="1600"/>
          </a:p>
          <a:p>
            <a:pPr>
              <a:lnSpc>
                <a:spcPct val="80000"/>
              </a:lnSpc>
            </a:pPr>
            <a:r>
              <a:rPr lang="en-US" sz="1600"/>
              <a:t>(Mat 12:33)  Either make the tree good, and his fruit good; or else make the tree corrupt, and his fruit corrupt: for the tree is known by </a:t>
            </a:r>
            <a:r>
              <a:rPr lang="en-US" sz="1600" i="1"/>
              <a:t>[his]</a:t>
            </a:r>
            <a:r>
              <a:rPr lang="en-US" sz="1600"/>
              <a:t> fruit.</a:t>
            </a:r>
          </a:p>
          <a:p>
            <a:pPr>
              <a:lnSpc>
                <a:spcPct val="80000"/>
              </a:lnSpc>
            </a:pPr>
            <a:endParaRPr lang="en-US" sz="1600"/>
          </a:p>
          <a:p>
            <a:pPr>
              <a:lnSpc>
                <a:spcPct val="80000"/>
              </a:lnSpc>
            </a:pPr>
            <a:r>
              <a:rPr lang="en-US" sz="1600"/>
              <a:t>(Mat 13:8)  But other fell into good ground, and brought forth fruit, some an hundredfold, some sixtyfold, some thirtyfold.</a:t>
            </a:r>
          </a:p>
          <a:p>
            <a:pPr>
              <a:lnSpc>
                <a:spcPct val="80000"/>
              </a:lnSpc>
            </a:pPr>
            <a:endParaRPr lang="en-US" sz="1600"/>
          </a:p>
          <a:p>
            <a:pPr>
              <a:lnSpc>
                <a:spcPct val="80000"/>
              </a:lnSpc>
            </a:pPr>
            <a:r>
              <a:rPr lang="en-US" sz="1600"/>
              <a:t>(Mat 13:23)  But he that received seed into the good ground is he that heareth the word, and understandeth </a:t>
            </a:r>
            <a:r>
              <a:rPr lang="en-US" sz="1600" i="1"/>
              <a:t>[it]</a:t>
            </a:r>
            <a:r>
              <a:rPr lang="en-US" sz="1600"/>
              <a:t>; which also beareth fruit, and bringeth forth, some an hundredfold, some sixty, some thirty.</a:t>
            </a:r>
          </a:p>
          <a:p>
            <a:pPr>
              <a:lnSpc>
                <a:spcPct val="80000"/>
              </a:lnSpc>
            </a:pPr>
            <a:endParaRPr lang="en-US" sz="1600"/>
          </a:p>
          <a:p>
            <a:pPr>
              <a:lnSpc>
                <a:spcPct val="80000"/>
              </a:lnSpc>
            </a:pPr>
            <a:r>
              <a:rPr lang="en-US" sz="1600"/>
              <a:t>(Mat 13:26)  But when the blade was sprung up, and brought forth fruit, then appeared the tares also.</a:t>
            </a:r>
          </a:p>
          <a:p>
            <a:pPr>
              <a:lnSpc>
                <a:spcPct val="80000"/>
              </a:lnSpc>
            </a:pPr>
            <a:endParaRPr lang="en-US" sz="1600"/>
          </a:p>
          <a:p>
            <a:pPr>
              <a:lnSpc>
                <a:spcPct val="80000"/>
              </a:lnSpc>
            </a:pPr>
            <a:r>
              <a:rPr lang="en-US" sz="1600"/>
              <a:t>(Mat 21:19)  And when he saw a fig tree in the way, he came to it, and found nothing thereon, but leaves only, and said unto it, Let no fruit grow on thee henceforward for ever. And presently the fig tree withered away.</a:t>
            </a:r>
          </a:p>
          <a:p>
            <a:pPr>
              <a:lnSpc>
                <a:spcPct val="80000"/>
              </a:lnSpc>
            </a:pPr>
            <a:endParaRPr lang="en-US" sz="1600"/>
          </a:p>
          <a:p>
            <a:pPr>
              <a:lnSpc>
                <a:spcPct val="80000"/>
              </a:lnSpc>
            </a:pPr>
            <a:r>
              <a:rPr lang="en-US" sz="1600"/>
              <a:t>(Mat 21:34)  And when the time of the fruit drew near, he sent his servants to the husbandmen, that they might receive the fruits of it.</a:t>
            </a:r>
          </a:p>
          <a:p>
            <a:pPr>
              <a:lnSpc>
                <a:spcPct val="80000"/>
              </a:lnSpc>
            </a:pPr>
            <a:endParaRPr lang="en-US" sz="1600"/>
          </a:p>
          <a:p>
            <a:pPr>
              <a:lnSpc>
                <a:spcPct val="80000"/>
              </a:lnSpc>
            </a:pPr>
            <a:r>
              <a:rPr lang="en-US" sz="1600"/>
              <a:t>(Mat 26:29)  But I say unto you, I will not drink henceforth of this fruit of the vine, until that day when I drink it new with you in my Father's kingdom.</a:t>
            </a:r>
          </a:p>
        </p:txBody>
      </p:sp>
    </p:spTree>
  </p:cSld>
  <p:clrMapOvr>
    <a:masterClrMapping/>
  </p:clrMapOvr>
</p:sld>
</file>

<file path=ppt/slides/slide2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ChangeArrowheads="1"/>
          </p:cNvSpPr>
          <p:nvPr>
            <p:ph type="title"/>
          </p:nvPr>
        </p:nvSpPr>
        <p:spPr>
          <a:xfrm>
            <a:off x="609600" y="609600"/>
            <a:ext cx="6607175" cy="1676400"/>
          </a:xfrm>
        </p:spPr>
        <p:txBody>
          <a:bodyPr/>
          <a:lstStyle/>
          <a:p>
            <a:r>
              <a:rPr lang="en-US" sz="4500">
                <a:solidFill>
                  <a:srgbClr val="0000CC"/>
                </a:solidFill>
              </a:rPr>
              <a:t>The Glory of the Lord Came Down</a:t>
            </a:r>
            <a:br>
              <a:rPr lang="en-US" sz="4500">
                <a:solidFill>
                  <a:srgbClr val="0000CC"/>
                </a:solidFill>
              </a:rPr>
            </a:br>
            <a:r>
              <a:rPr lang="en-US" sz="1600">
                <a:solidFill>
                  <a:schemeClr val="tx1"/>
                </a:solidFill>
              </a:rPr>
              <a:t>Rev. Dr. Carolyn Cole, July 22, 2006</a:t>
            </a:r>
            <a:endParaRPr lang="en-US" sz="4500">
              <a:solidFill>
                <a:srgbClr val="0000CC"/>
              </a:solidFill>
            </a:endParaRPr>
          </a:p>
        </p:txBody>
      </p:sp>
      <p:sp>
        <p:nvSpPr>
          <p:cNvPr id="73731" name="Rectangle 3"/>
          <p:cNvSpPr>
            <a:spLocks noGrp="1" noChangeArrowheads="1"/>
          </p:cNvSpPr>
          <p:nvPr>
            <p:ph type="body" idx="1"/>
          </p:nvPr>
        </p:nvSpPr>
        <p:spPr>
          <a:xfrm>
            <a:off x="582613" y="2819400"/>
            <a:ext cx="6607175" cy="6705600"/>
          </a:xfrm>
        </p:spPr>
        <p:txBody>
          <a:bodyPr/>
          <a:lstStyle/>
          <a:p>
            <a:pPr>
              <a:lnSpc>
                <a:spcPct val="80000"/>
              </a:lnSpc>
            </a:pPr>
            <a:r>
              <a:rPr lang="en-US" sz="2000"/>
              <a:t>I ask you, Do you really want the glory of the Lord to come down?  </a:t>
            </a:r>
          </a:p>
          <a:p>
            <a:pPr>
              <a:lnSpc>
                <a:spcPct val="80000"/>
              </a:lnSpc>
            </a:pPr>
            <a:r>
              <a:rPr lang="en-US" sz="2000"/>
              <a:t>Do you want to leave your family and go to Mt. Sinai?  Do you want to be controlled by someone else?  Do you want someone to tell you to take off your shoes – for you are standing on holy ground?  Do you really want a burning bush in your front yard – to have to explain to your neighbors?  Do you want to spend 40 years in the desert? (Torah)</a:t>
            </a:r>
          </a:p>
          <a:p>
            <a:pPr>
              <a:lnSpc>
                <a:spcPct val="80000"/>
              </a:lnSpc>
            </a:pPr>
            <a:r>
              <a:rPr lang="en-US" sz="2000"/>
              <a:t>Do you want to stand firm in what you know the Lord God Almighty has told you, has led you to do while the congregation turns to you and says, Who do you think you are?  We are all holy! (Numbers 16)  Do you want to walk in obedience to the Lord God at all costs?  Even when it might cost you the last friend that you thought you had?  Or your family?  Do you want to stand alone?  Are you willing to stand in the gap for them after they have lived a life of disobedience?</a:t>
            </a:r>
          </a:p>
          <a:p>
            <a:pPr>
              <a:lnSpc>
                <a:spcPct val="80000"/>
              </a:lnSpc>
            </a:pPr>
            <a:r>
              <a:rPr lang="en-US" sz="2000"/>
              <a:t>Do you want to be a man whose wife turns against you, says curse God and die?  Do you want to be a man who loses all of his children? Who loses all of his friends and household?  Do you want to be a man whose body is racked with boils, with pain, whose health has failed?  Do you want to look like a sinner before your friends and family?  (Job)</a:t>
            </a:r>
          </a:p>
        </p:txBody>
      </p:sp>
      <p:sp>
        <p:nvSpPr>
          <p:cNvPr id="73732" name="Rectangle 4"/>
          <p:cNvSpPr>
            <a:spLocks noChangeArrowheads="1"/>
          </p:cNvSpPr>
          <p:nvPr/>
        </p:nvSpPr>
        <p:spPr bwMode="auto">
          <a:xfrm>
            <a:off x="533400" y="2819400"/>
            <a:ext cx="6781800" cy="6477000"/>
          </a:xfrm>
          <a:prstGeom prst="rect">
            <a:avLst/>
          </a:prstGeom>
          <a:noFill/>
          <a:ln w="9525">
            <a:solidFill>
              <a:srgbClr val="0033CC"/>
            </a:solidFill>
            <a:miter lim="800000"/>
            <a:headEnd/>
            <a:tailEnd/>
          </a:ln>
          <a:effectLst/>
        </p:spPr>
        <p:txBody>
          <a:bodyPr wrap="none" anchor="ctr"/>
          <a:lstStyle/>
          <a:p>
            <a:endParaRPr lang="en-US"/>
          </a:p>
        </p:txBody>
      </p:sp>
    </p:spTree>
  </p:cSld>
  <p:clrMapOvr>
    <a:masterClrMapping/>
  </p:clrMapOvr>
</p:sld>
</file>

<file path=ppt/slides/slide2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0" name="Rectangle 2"/>
          <p:cNvSpPr>
            <a:spLocks noGrp="1" noChangeArrowheads="1"/>
          </p:cNvSpPr>
          <p:nvPr>
            <p:ph type="title"/>
          </p:nvPr>
        </p:nvSpPr>
        <p:spPr>
          <a:xfrm>
            <a:off x="609600" y="609600"/>
            <a:ext cx="6607175" cy="858838"/>
          </a:xfrm>
        </p:spPr>
        <p:txBody>
          <a:bodyPr/>
          <a:lstStyle/>
          <a:p>
            <a:r>
              <a:rPr lang="en-US" sz="1600"/>
              <a:t>Rev. Dr. Carolyn Cole, July 22, 2006</a:t>
            </a:r>
          </a:p>
        </p:txBody>
      </p:sp>
      <p:sp>
        <p:nvSpPr>
          <p:cNvPr id="181251" name="Rectangle 3"/>
          <p:cNvSpPr>
            <a:spLocks noGrp="1" noChangeArrowheads="1"/>
          </p:cNvSpPr>
          <p:nvPr>
            <p:ph type="body" idx="1"/>
          </p:nvPr>
        </p:nvSpPr>
        <p:spPr>
          <a:xfrm>
            <a:off x="582613" y="2362200"/>
            <a:ext cx="6607175" cy="6578600"/>
          </a:xfrm>
        </p:spPr>
        <p:txBody>
          <a:bodyPr/>
          <a:lstStyle/>
          <a:p>
            <a:pPr>
              <a:lnSpc>
                <a:spcPct val="80000"/>
              </a:lnSpc>
            </a:pPr>
            <a:r>
              <a:rPr lang="en-US" sz="2400"/>
              <a:t>Then I ask you, Do you want to confess your sins?  Do you want to acknowledge that you are a man of unclean lips?  Do you want to acknowledge that you are undone?  Do you want to acknowledge that you live among people of unclean lips?  Do you want a live coal, a burning coal to touch your lips?  (Isaiah 6)</a:t>
            </a:r>
          </a:p>
          <a:p>
            <a:pPr>
              <a:lnSpc>
                <a:spcPct val="80000"/>
              </a:lnSpc>
            </a:pPr>
            <a:r>
              <a:rPr lang="en-US" sz="2400"/>
              <a:t>Do you want to be found as a man who is beating upon his breast crying out, Lord Jesus Christ, Son of David, have mercy upon me, for I am a sinner? – for all the world to hear?  (Matthew 8.8)</a:t>
            </a:r>
          </a:p>
          <a:p>
            <a:pPr>
              <a:lnSpc>
                <a:spcPct val="80000"/>
              </a:lnSpc>
            </a:pPr>
            <a:r>
              <a:rPr lang="en-US" sz="2400"/>
              <a:t>Do you want to hear the call that says, Count the cost.  Then take up your cross and follow me?  Do you want to hear the call that says to forsake all for Him?  Do you want to hear the words that shall come true, A disciple is not above the teacher . . . for what they have done to the teacher, how much more will they do to those of his household?  (Matthew 10.24-25, 37-39)</a:t>
            </a:r>
          </a:p>
        </p:txBody>
      </p:sp>
      <p:sp>
        <p:nvSpPr>
          <p:cNvPr id="181252" name="Rectangle 4"/>
          <p:cNvSpPr>
            <a:spLocks noChangeArrowheads="1"/>
          </p:cNvSpPr>
          <p:nvPr/>
        </p:nvSpPr>
        <p:spPr bwMode="auto">
          <a:xfrm>
            <a:off x="609600" y="2209800"/>
            <a:ext cx="6553200" cy="6477000"/>
          </a:xfrm>
          <a:prstGeom prst="rect">
            <a:avLst/>
          </a:prstGeom>
          <a:noFill/>
          <a:ln w="9525">
            <a:solidFill>
              <a:srgbClr val="0033CC"/>
            </a:solidFill>
            <a:miter lim="800000"/>
            <a:headEnd/>
            <a:tailEnd/>
          </a:ln>
          <a:effectLst/>
        </p:spPr>
        <p:txBody>
          <a:bodyPr wrap="none" anchor="ctr"/>
          <a:lstStyle/>
          <a:p>
            <a:endParaRPr lang="en-US"/>
          </a:p>
        </p:txBody>
      </p:sp>
    </p:spTree>
  </p:cSld>
  <p:clrMapOvr>
    <a:masterClrMapping/>
  </p:clrMapOvr>
</p:sld>
</file>

<file path=ppt/slides/slide2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2274" name="Rectangle 2"/>
          <p:cNvSpPr>
            <a:spLocks noGrp="1" noChangeArrowheads="1"/>
          </p:cNvSpPr>
          <p:nvPr>
            <p:ph type="title"/>
          </p:nvPr>
        </p:nvSpPr>
        <p:spPr>
          <a:xfrm>
            <a:off x="609600" y="685800"/>
            <a:ext cx="6607175" cy="554038"/>
          </a:xfrm>
        </p:spPr>
        <p:txBody>
          <a:bodyPr/>
          <a:lstStyle/>
          <a:p>
            <a:r>
              <a:rPr lang="en-US" sz="1600"/>
              <a:t>Rev. Dr. Carolyn Cole, July 22, 2006</a:t>
            </a:r>
          </a:p>
        </p:txBody>
      </p:sp>
      <p:sp>
        <p:nvSpPr>
          <p:cNvPr id="182275" name="Rectangle 3"/>
          <p:cNvSpPr>
            <a:spLocks noGrp="1" noChangeArrowheads="1"/>
          </p:cNvSpPr>
          <p:nvPr>
            <p:ph type="body" idx="1"/>
          </p:nvPr>
        </p:nvSpPr>
        <p:spPr>
          <a:xfrm>
            <a:off x="582613" y="1600200"/>
            <a:ext cx="6607175" cy="7696200"/>
          </a:xfrm>
        </p:spPr>
        <p:txBody>
          <a:bodyPr/>
          <a:lstStyle/>
          <a:p>
            <a:pPr>
              <a:lnSpc>
                <a:spcPct val="80000"/>
              </a:lnSpc>
            </a:pPr>
            <a:r>
              <a:rPr lang="en-US" sz="2300"/>
              <a:t>Do you want to labor long and hard in imprisonments, with countless floggings, and often near death, received 40 minus one floggings on countless occasions, be beaten with rods, be stoned, experience shipwrecks, be a drift at sea, on frequent journeys, in danger from rivers, danger from bandits, danger from your own people, danger from others, danger in the city, danger in the wilderness, danger at sea, danger from false brothers, in toil and hardship, through many a sleepless night, hungry and thirsty, often without food, cold and naked?  (II Cor 11.16-33)</a:t>
            </a:r>
          </a:p>
          <a:p>
            <a:pPr>
              <a:lnSpc>
                <a:spcPct val="80000"/>
              </a:lnSpc>
            </a:pPr>
            <a:r>
              <a:rPr lang="en-US" sz="2300"/>
              <a:t>Do you want to live a life of a slave?  Do you no longer want to make decisions regarding what you will do and what you will not do?  Do you no longer desire to decide your thoughts, your ways, your will?  (I Cor 7.22)</a:t>
            </a:r>
          </a:p>
          <a:p>
            <a:pPr>
              <a:lnSpc>
                <a:spcPct val="80000"/>
              </a:lnSpc>
            </a:pPr>
            <a:r>
              <a:rPr lang="en-US" sz="2300"/>
              <a:t>I ask you once again, Do you </a:t>
            </a:r>
            <a:r>
              <a:rPr lang="en-US" sz="2300" i="1"/>
              <a:t>really</a:t>
            </a:r>
            <a:r>
              <a:rPr lang="en-US" sz="2300"/>
              <a:t> want the glory of the Lord to come down upon you?</a:t>
            </a:r>
          </a:p>
          <a:p>
            <a:pPr>
              <a:lnSpc>
                <a:spcPct val="80000"/>
              </a:lnSpc>
            </a:pPr>
            <a:r>
              <a:rPr lang="en-US" sz="2300"/>
              <a:t>Do you want to prophesy and speak forth the word of the Lord (Jeremiah), saying “Thus says the Lord,” when the world’s great “religious” ones are saying Peace, peace is all around us?  Do you really want to stand forth with the Word of the Lord and be put into the pit to die because you are not a man-pleaser?</a:t>
            </a:r>
          </a:p>
        </p:txBody>
      </p:sp>
      <p:sp>
        <p:nvSpPr>
          <p:cNvPr id="182276" name="Rectangle 4"/>
          <p:cNvSpPr>
            <a:spLocks noChangeArrowheads="1"/>
          </p:cNvSpPr>
          <p:nvPr/>
        </p:nvSpPr>
        <p:spPr bwMode="auto">
          <a:xfrm>
            <a:off x="609600" y="1524000"/>
            <a:ext cx="6629400" cy="7772400"/>
          </a:xfrm>
          <a:prstGeom prst="rect">
            <a:avLst/>
          </a:prstGeom>
          <a:noFill/>
          <a:ln w="9525">
            <a:solidFill>
              <a:srgbClr val="0033CC"/>
            </a:solidFill>
            <a:miter lim="800000"/>
            <a:headEnd/>
            <a:tailEnd/>
          </a:ln>
          <a:effectLst/>
        </p:spPr>
        <p:txBody>
          <a:bodyPr wrap="none" anchor="ctr"/>
          <a:lstStyle/>
          <a:p>
            <a:endParaRPr lang="en-US"/>
          </a:p>
        </p:txBody>
      </p:sp>
    </p:spTree>
  </p:cSld>
  <p:clrMapOvr>
    <a:masterClrMapping/>
  </p:clrMapOvr>
</p:sld>
</file>

<file path=ppt/slides/slide2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3298" name="Rectangle 2"/>
          <p:cNvSpPr>
            <a:spLocks noGrp="1" noChangeArrowheads="1"/>
          </p:cNvSpPr>
          <p:nvPr>
            <p:ph type="title"/>
          </p:nvPr>
        </p:nvSpPr>
        <p:spPr>
          <a:xfrm>
            <a:off x="609600" y="609600"/>
            <a:ext cx="6607175" cy="782638"/>
          </a:xfrm>
        </p:spPr>
        <p:txBody>
          <a:bodyPr/>
          <a:lstStyle/>
          <a:p>
            <a:r>
              <a:rPr lang="en-US" sz="1600"/>
              <a:t>Rev. Dr. Carolyn Cole, July 22, 2006</a:t>
            </a:r>
          </a:p>
        </p:txBody>
      </p:sp>
      <p:sp>
        <p:nvSpPr>
          <p:cNvPr id="183299" name="Rectangle 3"/>
          <p:cNvSpPr>
            <a:spLocks noGrp="1" noChangeArrowheads="1"/>
          </p:cNvSpPr>
          <p:nvPr>
            <p:ph type="body" idx="1"/>
          </p:nvPr>
        </p:nvSpPr>
        <p:spPr>
          <a:xfrm>
            <a:off x="582613" y="1752600"/>
            <a:ext cx="6607175" cy="7848600"/>
          </a:xfrm>
        </p:spPr>
        <p:txBody>
          <a:bodyPr/>
          <a:lstStyle/>
          <a:p>
            <a:pPr>
              <a:lnSpc>
                <a:spcPct val="80000"/>
              </a:lnSpc>
            </a:pPr>
            <a:r>
              <a:rPr lang="en-US" sz="1900"/>
              <a:t>Do you want to stand and see things that no one else sees that God has revealed to you, to know the Truth and speak forth to the people who do not want to hear what you have to say  (Ezekiel 3)?  Do you really want the Lord to lift you up and plant you in the midst of the Valley of Dry Bones, saying unto you, Prophecy?</a:t>
            </a:r>
          </a:p>
          <a:p>
            <a:pPr>
              <a:lnSpc>
                <a:spcPct val="80000"/>
              </a:lnSpc>
            </a:pPr>
            <a:r>
              <a:rPr lang="en-US" sz="1900"/>
              <a:t>Do you want to go to the Isle of Patmos and see the terribleness of what is to come as you stand in the glory of the Lord?</a:t>
            </a:r>
          </a:p>
          <a:p>
            <a:pPr>
              <a:lnSpc>
                <a:spcPct val="80000"/>
              </a:lnSpc>
            </a:pPr>
            <a:r>
              <a:rPr lang="en-US" sz="1900"/>
              <a:t>Surely, by now, you get the point.  To experience the glory of the Lord in your life, the work of the Holy Spirit in your life with might and power is when we walk with the Lord Jesus Christ, the </a:t>
            </a:r>
            <a:r>
              <a:rPr lang="en-US" sz="1900" i="1"/>
              <a:t>via dolorosa</a:t>
            </a:r>
            <a:r>
              <a:rPr lang="en-US" sz="1900"/>
              <a:t>, the way of the cross that will cost us.  It will be in the mundane life where no one knows you or what you have done for the Lord. </a:t>
            </a:r>
          </a:p>
          <a:p>
            <a:pPr>
              <a:lnSpc>
                <a:spcPct val="80000"/>
              </a:lnSpc>
            </a:pPr>
            <a:r>
              <a:rPr lang="en-US" sz="1900"/>
              <a:t>You may even go to your death, a cruel death, and no one will even know you or what you have done for Jesus.  There are those who are tortured for Jesus, and most of us never know about them, or certainly do not know their names, where they lived, what they did.  There are many of those today who are tortured and killed for Jesus Christ by other religions.</a:t>
            </a:r>
          </a:p>
          <a:p>
            <a:pPr>
              <a:lnSpc>
                <a:spcPct val="80000"/>
              </a:lnSpc>
            </a:pPr>
            <a:r>
              <a:rPr lang="en-US" sz="1900"/>
              <a:t>There are some that we do know such as Dietrich Bonoeffer, a Lutheran theologian, who was martyred for Jesus Christ.  There was Watchman Nee who was martyred for Jesus Christ.  There are many of which we know about in the Early Church.  We have names, stories, but somehow our lives seemingly go untouched by that great cloud of witness that has gone before us (Reveleation 7.9-15).</a:t>
            </a:r>
          </a:p>
          <a:p>
            <a:pPr>
              <a:lnSpc>
                <a:spcPct val="80000"/>
              </a:lnSpc>
            </a:pPr>
            <a:r>
              <a:rPr lang="en-US" sz="1900"/>
              <a:t>Do you want to know Him in the Power of His Resurrection and the Fellowship of His Suffering?  (Philippians 3.10)</a:t>
            </a:r>
          </a:p>
          <a:p>
            <a:pPr>
              <a:lnSpc>
                <a:spcPct val="80000"/>
              </a:lnSpc>
            </a:pPr>
            <a:r>
              <a:rPr lang="en-US" sz="1900"/>
              <a:t>Now, having said all of that, let me tell you where I stand. </a:t>
            </a:r>
          </a:p>
        </p:txBody>
      </p:sp>
      <p:sp>
        <p:nvSpPr>
          <p:cNvPr id="183301" name="Rectangle 5"/>
          <p:cNvSpPr>
            <a:spLocks noChangeArrowheads="1"/>
          </p:cNvSpPr>
          <p:nvPr/>
        </p:nvSpPr>
        <p:spPr bwMode="auto">
          <a:xfrm>
            <a:off x="609600" y="1676400"/>
            <a:ext cx="6629400" cy="7772400"/>
          </a:xfrm>
          <a:prstGeom prst="rect">
            <a:avLst/>
          </a:prstGeom>
          <a:noFill/>
          <a:ln w="9525">
            <a:solidFill>
              <a:srgbClr val="0033CC"/>
            </a:solidFill>
            <a:miter lim="800000"/>
            <a:headEnd/>
            <a:tailEnd/>
          </a:ln>
          <a:effectLst/>
        </p:spPr>
        <p:txBody>
          <a:bodyPr wrap="none" anchor="ctr"/>
          <a:lstStyle/>
          <a:p>
            <a:endParaRPr lang="en-US"/>
          </a:p>
        </p:txBody>
      </p:sp>
    </p:spTree>
  </p:cSld>
  <p:clrMapOvr>
    <a:masterClrMapping/>
  </p:clrMapOvr>
</p:sld>
</file>

<file path=ppt/slides/slide2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22" name="Rectangle 2"/>
          <p:cNvSpPr>
            <a:spLocks noGrp="1" noChangeArrowheads="1"/>
          </p:cNvSpPr>
          <p:nvPr>
            <p:ph type="title"/>
          </p:nvPr>
        </p:nvSpPr>
        <p:spPr>
          <a:xfrm>
            <a:off x="609600" y="685800"/>
            <a:ext cx="6607175" cy="706438"/>
          </a:xfrm>
        </p:spPr>
        <p:txBody>
          <a:bodyPr/>
          <a:lstStyle/>
          <a:p>
            <a:r>
              <a:rPr lang="en-US" sz="1600"/>
              <a:t>Rev. Dr. Carolyn Cole, July 22, 2006</a:t>
            </a:r>
          </a:p>
        </p:txBody>
      </p:sp>
      <p:sp>
        <p:nvSpPr>
          <p:cNvPr id="184323" name="Rectangle 3"/>
          <p:cNvSpPr>
            <a:spLocks noGrp="1" noChangeArrowheads="1"/>
          </p:cNvSpPr>
          <p:nvPr>
            <p:ph type="body" idx="1"/>
          </p:nvPr>
        </p:nvSpPr>
        <p:spPr>
          <a:xfrm>
            <a:off x="582613" y="1828800"/>
            <a:ext cx="6607175" cy="7620000"/>
          </a:xfrm>
        </p:spPr>
        <p:txBody>
          <a:bodyPr/>
          <a:lstStyle/>
          <a:p>
            <a:pPr>
              <a:lnSpc>
                <a:spcPct val="80000"/>
              </a:lnSpc>
            </a:pPr>
            <a:r>
              <a:rPr lang="en-US" sz="2100"/>
              <a:t>I want to look holy, but I don’t want to spend time with the Lord.  I want to experience the anointing of His word as it goes forth through me, but I do not want to spend time in His Word.  I want the glory of the Lord to come down, but I don’t want to have to pay the price.  You see, I just want it all to look good and be good – without the suffering and pain.  May God forgive me.</a:t>
            </a:r>
          </a:p>
          <a:p>
            <a:pPr>
              <a:lnSpc>
                <a:spcPct val="80000"/>
              </a:lnSpc>
            </a:pPr>
            <a:r>
              <a:rPr lang="en-US" sz="2100"/>
              <a:t>And, yet, down deep inside me is the prayer, O Lord God, Thy holy will be done in me.  I believe you know what I am saying.</a:t>
            </a:r>
          </a:p>
          <a:p>
            <a:pPr>
              <a:lnSpc>
                <a:spcPct val="80000"/>
              </a:lnSpc>
            </a:pPr>
            <a:r>
              <a:rPr lang="en-US" sz="2100"/>
              <a:t>Oh, how I want the anointing that was upon Peter as he boldly proclaimed Jesus Christ and three thousand souls came to Jesus and were baptized.  I want that anointing that pushes forth the Word of the Lord with power where people’s lives are changed, to include mine.  I want that anointing that gives to us a new spirit and a new heart (Ezekiel 26). </a:t>
            </a:r>
          </a:p>
          <a:p>
            <a:pPr>
              <a:lnSpc>
                <a:spcPct val="80000"/>
              </a:lnSpc>
            </a:pPr>
            <a:r>
              <a:rPr lang="en-US" sz="2100"/>
              <a:t>I want that anointing that goes through me to touch the lives of others and their lives are made whole (Mark 16) where Jesus Christ is glorified.</a:t>
            </a:r>
          </a:p>
          <a:p>
            <a:pPr>
              <a:lnSpc>
                <a:spcPct val="80000"/>
              </a:lnSpc>
            </a:pPr>
            <a:r>
              <a:rPr lang="en-US" sz="2100"/>
              <a:t>But, I know that will come when I, like John the Baptizer, realizes and speaks forth the truth, There is One who comes after me but was before me; it is He of Whom I am not worthy to unlatch his sandals.   I am not worthy.  I am a sinner.  My heart is evil before the Lord God Almighty in Jesus Christ by the Holy Spirit.</a:t>
            </a:r>
          </a:p>
        </p:txBody>
      </p:sp>
      <p:sp>
        <p:nvSpPr>
          <p:cNvPr id="184324" name="Rectangle 4"/>
          <p:cNvSpPr>
            <a:spLocks noChangeArrowheads="1"/>
          </p:cNvSpPr>
          <p:nvPr/>
        </p:nvSpPr>
        <p:spPr bwMode="auto">
          <a:xfrm>
            <a:off x="609600" y="1752600"/>
            <a:ext cx="6553200" cy="7315200"/>
          </a:xfrm>
          <a:prstGeom prst="rect">
            <a:avLst/>
          </a:prstGeom>
          <a:noFill/>
          <a:ln w="9525">
            <a:solidFill>
              <a:srgbClr val="0033CC"/>
            </a:solidFill>
            <a:miter lim="800000"/>
            <a:headEnd/>
            <a:tailEnd/>
          </a:ln>
          <a:effectLst/>
        </p:spPr>
        <p:txBody>
          <a:bodyPr wrap="none" anchor="ctr"/>
          <a:lstStyle/>
          <a:p>
            <a:endParaRPr lang="en-US"/>
          </a:p>
        </p:txBody>
      </p:sp>
    </p:spTree>
  </p:cSld>
  <p:clrMapOvr>
    <a:masterClrMapping/>
  </p:clrMapOvr>
</p:sld>
</file>

<file path=ppt/slides/slide2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5346" name="Rectangle 2"/>
          <p:cNvSpPr>
            <a:spLocks noGrp="1" noChangeArrowheads="1"/>
          </p:cNvSpPr>
          <p:nvPr>
            <p:ph type="title"/>
          </p:nvPr>
        </p:nvSpPr>
        <p:spPr>
          <a:xfrm>
            <a:off x="609600" y="609600"/>
            <a:ext cx="6607175" cy="706438"/>
          </a:xfrm>
        </p:spPr>
        <p:txBody>
          <a:bodyPr/>
          <a:lstStyle/>
          <a:p>
            <a:r>
              <a:rPr lang="en-US" sz="1600"/>
              <a:t>Rev. Dr. Carolyn Cole, July 22, 2006</a:t>
            </a:r>
          </a:p>
        </p:txBody>
      </p:sp>
      <p:sp>
        <p:nvSpPr>
          <p:cNvPr id="185347" name="Rectangle 3"/>
          <p:cNvSpPr>
            <a:spLocks noGrp="1" noChangeArrowheads="1"/>
          </p:cNvSpPr>
          <p:nvPr>
            <p:ph type="body" idx="1"/>
          </p:nvPr>
        </p:nvSpPr>
        <p:spPr>
          <a:xfrm>
            <a:off x="582613" y="1676400"/>
            <a:ext cx="6607175" cy="7620000"/>
          </a:xfrm>
        </p:spPr>
        <p:txBody>
          <a:bodyPr/>
          <a:lstStyle/>
          <a:p>
            <a:pPr>
              <a:lnSpc>
                <a:spcPct val="80000"/>
              </a:lnSpc>
            </a:pPr>
            <a:r>
              <a:rPr lang="en-US" sz="2000"/>
              <a:t>Oh, but for the glory of the Lord to come down into my life, your life, the life of this church, our hearts, our eyes must ever be turned heavenward.  We must seek first the Kingdom of God and His righteousness.  We must, like Stephen, see Jesus – because our lives were/are lived as Stephen.  We must look to Jesus, the Author and finisher of life.  We must no longer have any desires.  We must no longer desire to be anything or anyone – but God’s little “water boy,” if you will.</a:t>
            </a:r>
          </a:p>
          <a:p>
            <a:pPr>
              <a:lnSpc>
                <a:spcPct val="80000"/>
              </a:lnSpc>
            </a:pPr>
            <a:r>
              <a:rPr lang="en-US" sz="2000"/>
              <a:t>Scripture says that if we see God, we will die.  I believe that with all of my heart.  I believe that when we see God face to face, we will die to ourselves.  We will no longer desire what we want, but we will see the work of the Cross of Calvary as the ultimate work to be done in us and through us.  </a:t>
            </a:r>
          </a:p>
          <a:p>
            <a:pPr>
              <a:lnSpc>
                <a:spcPct val="80000"/>
              </a:lnSpc>
            </a:pPr>
            <a:r>
              <a:rPr lang="en-US" sz="2000"/>
              <a:t>We will desire with desire to go door to door.  No, not asking what church do you attend, but – Do you know my Jesus?  Have you heard that He loves you, and that He will abide to the end?</a:t>
            </a:r>
          </a:p>
          <a:p>
            <a:pPr>
              <a:lnSpc>
                <a:spcPct val="80000"/>
              </a:lnSpc>
            </a:pPr>
            <a:r>
              <a:rPr lang="en-US" sz="2000"/>
              <a:t>The glory of the Lord cannot come down in my life until I am abiding in Him and He in me (John 15.1-11).</a:t>
            </a:r>
          </a:p>
          <a:p>
            <a:pPr>
              <a:lnSpc>
                <a:spcPct val="80000"/>
              </a:lnSpc>
            </a:pPr>
            <a:r>
              <a:rPr lang="en-US" sz="2000"/>
              <a:t>I will not experience the glory of the Lord in eternity with the tribes and nations around the throne of the Lamb of God (Revelation 7.9-17)  unless I am abiding in Him and He in me.</a:t>
            </a:r>
          </a:p>
          <a:p>
            <a:pPr>
              <a:lnSpc>
                <a:spcPct val="80000"/>
              </a:lnSpc>
            </a:pPr>
            <a:r>
              <a:rPr lang="en-US" sz="2000"/>
              <a:t>Oh, people, do you know my Jesus.  Have you heard that He loves you, and that He will abide to the end.  He is King of kings and Lord of lords.  He’s my King.   </a:t>
            </a:r>
          </a:p>
        </p:txBody>
      </p:sp>
      <p:sp>
        <p:nvSpPr>
          <p:cNvPr id="185348" name="Rectangle 4"/>
          <p:cNvSpPr>
            <a:spLocks noChangeArrowheads="1"/>
          </p:cNvSpPr>
          <p:nvPr/>
        </p:nvSpPr>
        <p:spPr bwMode="auto">
          <a:xfrm>
            <a:off x="533400" y="1600200"/>
            <a:ext cx="6781800" cy="7620000"/>
          </a:xfrm>
          <a:prstGeom prst="rect">
            <a:avLst/>
          </a:prstGeom>
          <a:noFill/>
          <a:ln w="9525">
            <a:solidFill>
              <a:srgbClr val="0033CC"/>
            </a:solidFill>
            <a:miter lim="800000"/>
            <a:headEnd/>
            <a:tailEnd/>
          </a:ln>
          <a:effectLst/>
        </p:spPr>
        <p:txBody>
          <a:bodyPr wrap="none" anchor="ctr"/>
          <a:lstStyle/>
          <a:p>
            <a:endParaRPr lang="en-US"/>
          </a:p>
        </p:txBody>
      </p:sp>
    </p:spTree>
  </p:cSld>
  <p:clrMapOvr>
    <a:masterClrMapping/>
  </p:clrMapOvr>
</p:sld>
</file>

<file path=ppt/slides/slide2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2" name="Rectangle 4"/>
          <p:cNvSpPr>
            <a:spLocks noGrp="1" noChangeArrowheads="1"/>
          </p:cNvSpPr>
          <p:nvPr>
            <p:ph type="title"/>
          </p:nvPr>
        </p:nvSpPr>
        <p:spPr>
          <a:xfrm>
            <a:off x="533400" y="533400"/>
            <a:ext cx="6607175" cy="609600"/>
          </a:xfrm>
        </p:spPr>
        <p:txBody>
          <a:bodyPr/>
          <a:lstStyle/>
          <a:p>
            <a:r>
              <a:rPr lang="en-US" sz="2000">
                <a:hlinkClick r:id="rId2"/>
              </a:rPr>
              <a:t>http://sermonspice.com/catalog/product_info.php?products_id=114</a:t>
            </a:r>
            <a:endParaRPr lang="en-US" sz="2000"/>
          </a:p>
        </p:txBody>
      </p:sp>
      <p:sp>
        <p:nvSpPr>
          <p:cNvPr id="186373" name="Rectangle 5"/>
          <p:cNvSpPr>
            <a:spLocks noGrp="1" noChangeArrowheads="1"/>
          </p:cNvSpPr>
          <p:nvPr>
            <p:ph type="body" sz="half" idx="1"/>
          </p:nvPr>
        </p:nvSpPr>
        <p:spPr>
          <a:xfrm>
            <a:off x="582613" y="1371600"/>
            <a:ext cx="3227387" cy="8382000"/>
          </a:xfrm>
        </p:spPr>
        <p:txBody>
          <a:bodyPr/>
          <a:lstStyle/>
          <a:p>
            <a:pPr>
              <a:lnSpc>
                <a:spcPct val="80000"/>
              </a:lnSpc>
            </a:pPr>
            <a:endParaRPr lang="en-US" sz="900"/>
          </a:p>
          <a:p>
            <a:pPr>
              <a:lnSpc>
                <a:spcPct val="80000"/>
              </a:lnSpc>
            </a:pPr>
            <a:r>
              <a:rPr lang="en-US" sz="1100"/>
              <a:t>The Bible says my King is</a:t>
            </a:r>
          </a:p>
          <a:p>
            <a:pPr>
              <a:lnSpc>
                <a:spcPct val="80000"/>
              </a:lnSpc>
            </a:pPr>
            <a:r>
              <a:rPr lang="en-US" sz="1100"/>
              <a:t>	The King of the Jews</a:t>
            </a:r>
          </a:p>
          <a:p>
            <a:pPr>
              <a:lnSpc>
                <a:spcPct val="80000"/>
              </a:lnSpc>
            </a:pPr>
            <a:r>
              <a:rPr lang="en-US" sz="1100"/>
              <a:t>	He’s the King of Israel</a:t>
            </a:r>
          </a:p>
          <a:p>
            <a:pPr>
              <a:lnSpc>
                <a:spcPct val="80000"/>
              </a:lnSpc>
            </a:pPr>
            <a:r>
              <a:rPr lang="en-US" sz="1100"/>
              <a:t>	He’s the King of the Ages</a:t>
            </a:r>
          </a:p>
          <a:p>
            <a:pPr>
              <a:lnSpc>
                <a:spcPct val="80000"/>
              </a:lnSpc>
            </a:pPr>
            <a:r>
              <a:rPr lang="en-US" sz="1100"/>
              <a:t>	He’s the King of Heaven</a:t>
            </a:r>
          </a:p>
          <a:p>
            <a:pPr>
              <a:lnSpc>
                <a:spcPct val="80000"/>
              </a:lnSpc>
            </a:pPr>
            <a:r>
              <a:rPr lang="en-US" sz="1100"/>
              <a:t>	He’s the King of Glory</a:t>
            </a:r>
          </a:p>
          <a:p>
            <a:pPr>
              <a:lnSpc>
                <a:spcPct val="80000"/>
              </a:lnSpc>
            </a:pPr>
            <a:r>
              <a:rPr lang="en-US" sz="1100"/>
              <a:t>	He’s the King of kings</a:t>
            </a:r>
          </a:p>
          <a:p>
            <a:pPr>
              <a:lnSpc>
                <a:spcPct val="80000"/>
              </a:lnSpc>
            </a:pPr>
            <a:r>
              <a:rPr lang="en-US" sz="1100"/>
              <a:t>	He’s the Lord of lords</a:t>
            </a:r>
          </a:p>
          <a:p>
            <a:pPr>
              <a:lnSpc>
                <a:spcPct val="80000"/>
              </a:lnSpc>
            </a:pPr>
            <a:r>
              <a:rPr lang="en-US" sz="1100"/>
              <a:t>		That’s my King</a:t>
            </a:r>
          </a:p>
          <a:p>
            <a:pPr>
              <a:lnSpc>
                <a:spcPct val="80000"/>
              </a:lnSpc>
            </a:pPr>
            <a:r>
              <a:rPr lang="en-US" sz="1100"/>
              <a:t>I wonder – do you know HIM</a:t>
            </a:r>
          </a:p>
          <a:p>
            <a:pPr>
              <a:lnSpc>
                <a:spcPct val="80000"/>
              </a:lnSpc>
            </a:pPr>
            <a:r>
              <a:rPr lang="en-US" sz="1100"/>
              <a:t>My King is a Sovereign King</a:t>
            </a:r>
          </a:p>
          <a:p>
            <a:pPr>
              <a:lnSpc>
                <a:spcPct val="80000"/>
              </a:lnSpc>
            </a:pPr>
            <a:r>
              <a:rPr lang="en-US" sz="1100"/>
              <a:t>No means or measure can define His limitless love</a:t>
            </a:r>
          </a:p>
          <a:p>
            <a:pPr>
              <a:lnSpc>
                <a:spcPct val="80000"/>
              </a:lnSpc>
            </a:pPr>
            <a:r>
              <a:rPr lang="en-US" sz="1100"/>
              <a:t>He’s enduringly strong</a:t>
            </a:r>
          </a:p>
          <a:p>
            <a:pPr>
              <a:lnSpc>
                <a:spcPct val="80000"/>
              </a:lnSpc>
            </a:pPr>
            <a:r>
              <a:rPr lang="en-US" sz="1100"/>
              <a:t>He’s eternally sincere</a:t>
            </a:r>
          </a:p>
          <a:p>
            <a:pPr>
              <a:lnSpc>
                <a:spcPct val="80000"/>
              </a:lnSpc>
            </a:pPr>
            <a:r>
              <a:rPr lang="en-US" sz="1100"/>
              <a:t>He’s eternally steadfast</a:t>
            </a:r>
          </a:p>
          <a:p>
            <a:pPr>
              <a:lnSpc>
                <a:spcPct val="80000"/>
              </a:lnSpc>
            </a:pPr>
            <a:r>
              <a:rPr lang="en-US" sz="1100"/>
              <a:t>He’s immortally graceful</a:t>
            </a:r>
          </a:p>
          <a:p>
            <a:pPr>
              <a:lnSpc>
                <a:spcPct val="80000"/>
              </a:lnSpc>
            </a:pPr>
            <a:r>
              <a:rPr lang="en-US" sz="1100"/>
              <a:t>He’s imperially powerful</a:t>
            </a:r>
          </a:p>
          <a:p>
            <a:pPr>
              <a:lnSpc>
                <a:spcPct val="80000"/>
              </a:lnSpc>
            </a:pPr>
            <a:r>
              <a:rPr lang="en-US" sz="1100"/>
              <a:t>He’s impartially merciful</a:t>
            </a:r>
          </a:p>
          <a:p>
            <a:pPr>
              <a:lnSpc>
                <a:spcPct val="80000"/>
              </a:lnSpc>
            </a:pPr>
            <a:r>
              <a:rPr lang="en-US" sz="1100"/>
              <a:t>	Do you know HIM</a:t>
            </a:r>
          </a:p>
          <a:p>
            <a:pPr>
              <a:lnSpc>
                <a:spcPct val="80000"/>
              </a:lnSpc>
            </a:pPr>
            <a:r>
              <a:rPr lang="en-US" sz="1100"/>
              <a:t>He’s the greatest phenomenon that has ever crossed the horizon of this world</a:t>
            </a:r>
          </a:p>
          <a:p>
            <a:pPr>
              <a:lnSpc>
                <a:spcPct val="80000"/>
              </a:lnSpc>
            </a:pPr>
            <a:r>
              <a:rPr lang="en-US" sz="1100"/>
              <a:t>He’s God’s Son</a:t>
            </a:r>
          </a:p>
          <a:p>
            <a:pPr>
              <a:lnSpc>
                <a:spcPct val="80000"/>
              </a:lnSpc>
            </a:pPr>
            <a:r>
              <a:rPr lang="en-US" sz="1100"/>
              <a:t>He’s a sinner’s Savior</a:t>
            </a:r>
          </a:p>
          <a:p>
            <a:pPr>
              <a:lnSpc>
                <a:spcPct val="80000"/>
              </a:lnSpc>
            </a:pPr>
            <a:r>
              <a:rPr lang="en-US" sz="1100"/>
              <a:t>He’s the centerpiece of civilization</a:t>
            </a:r>
          </a:p>
          <a:p>
            <a:pPr>
              <a:lnSpc>
                <a:spcPct val="80000"/>
              </a:lnSpc>
            </a:pPr>
            <a:r>
              <a:rPr lang="en-US" sz="1100"/>
              <a:t>He’s unparalleled</a:t>
            </a:r>
          </a:p>
          <a:p>
            <a:pPr>
              <a:lnSpc>
                <a:spcPct val="80000"/>
              </a:lnSpc>
            </a:pPr>
            <a:r>
              <a:rPr lang="en-US" sz="1100"/>
              <a:t>He is the loftiest idea in literature</a:t>
            </a:r>
          </a:p>
          <a:p>
            <a:pPr>
              <a:lnSpc>
                <a:spcPct val="80000"/>
              </a:lnSpc>
            </a:pPr>
            <a:r>
              <a:rPr lang="en-US" sz="1100"/>
              <a:t>He’s the highest personality with philosophy</a:t>
            </a:r>
          </a:p>
          <a:p>
            <a:pPr>
              <a:lnSpc>
                <a:spcPct val="80000"/>
              </a:lnSpc>
            </a:pPr>
            <a:r>
              <a:rPr lang="en-US" sz="1100"/>
              <a:t>He’s the fundamental doctrine of true theology</a:t>
            </a:r>
          </a:p>
          <a:p>
            <a:pPr>
              <a:lnSpc>
                <a:spcPct val="80000"/>
              </a:lnSpc>
            </a:pPr>
            <a:r>
              <a:rPr lang="en-US" sz="1100"/>
              <a:t>He’s the only one qualified to be an all Sufficient Savior</a:t>
            </a:r>
          </a:p>
          <a:p>
            <a:pPr>
              <a:lnSpc>
                <a:spcPct val="80000"/>
              </a:lnSpc>
            </a:pPr>
            <a:r>
              <a:rPr lang="en-US" sz="1100"/>
              <a:t>	I wonder – do you know HIM today</a:t>
            </a:r>
          </a:p>
          <a:p>
            <a:pPr>
              <a:lnSpc>
                <a:spcPct val="80000"/>
              </a:lnSpc>
            </a:pPr>
            <a:r>
              <a:rPr lang="en-US" sz="1100"/>
              <a:t>He supplies strength for the weak</a:t>
            </a:r>
          </a:p>
          <a:p>
            <a:pPr>
              <a:lnSpc>
                <a:spcPct val="80000"/>
              </a:lnSpc>
            </a:pPr>
            <a:r>
              <a:rPr lang="en-US" sz="1100"/>
              <a:t>He’s available for the tempted and the tried</a:t>
            </a:r>
          </a:p>
          <a:p>
            <a:pPr>
              <a:lnSpc>
                <a:spcPct val="80000"/>
              </a:lnSpc>
            </a:pPr>
            <a:r>
              <a:rPr lang="en-US" sz="1100"/>
              <a:t>He sympathizes and He saves</a:t>
            </a:r>
          </a:p>
          <a:p>
            <a:pPr>
              <a:lnSpc>
                <a:spcPct val="80000"/>
              </a:lnSpc>
            </a:pPr>
            <a:r>
              <a:rPr lang="en-US" sz="1100"/>
              <a:t>He strengthens and He sustains</a:t>
            </a:r>
          </a:p>
          <a:p>
            <a:pPr>
              <a:lnSpc>
                <a:spcPct val="80000"/>
              </a:lnSpc>
            </a:pPr>
            <a:r>
              <a:rPr lang="en-US" sz="1100"/>
              <a:t>He guards and He guides</a:t>
            </a:r>
          </a:p>
          <a:p>
            <a:pPr>
              <a:lnSpc>
                <a:spcPct val="80000"/>
              </a:lnSpc>
            </a:pPr>
            <a:r>
              <a:rPr lang="en-US" sz="1100"/>
              <a:t>He heals the sick</a:t>
            </a:r>
          </a:p>
          <a:p>
            <a:pPr>
              <a:lnSpc>
                <a:spcPct val="80000"/>
              </a:lnSpc>
            </a:pPr>
            <a:r>
              <a:rPr lang="en-US" sz="1100"/>
              <a:t>He cleanses the lepers</a:t>
            </a:r>
          </a:p>
          <a:p>
            <a:pPr>
              <a:lnSpc>
                <a:spcPct val="80000"/>
              </a:lnSpc>
            </a:pPr>
            <a:r>
              <a:rPr lang="en-US" sz="1100"/>
              <a:t>He forgives sinners</a:t>
            </a:r>
          </a:p>
          <a:p>
            <a:pPr>
              <a:lnSpc>
                <a:spcPct val="80000"/>
              </a:lnSpc>
            </a:pPr>
            <a:r>
              <a:rPr lang="en-US" sz="1100"/>
              <a:t>He discharges debtors</a:t>
            </a:r>
          </a:p>
          <a:p>
            <a:pPr>
              <a:lnSpc>
                <a:spcPct val="80000"/>
              </a:lnSpc>
            </a:pPr>
            <a:r>
              <a:rPr lang="en-US" sz="1100"/>
              <a:t>He delivers the captive</a:t>
            </a:r>
          </a:p>
          <a:p>
            <a:pPr>
              <a:lnSpc>
                <a:spcPct val="80000"/>
              </a:lnSpc>
            </a:pPr>
            <a:r>
              <a:rPr lang="en-US" sz="1100"/>
              <a:t>He defends the feeble</a:t>
            </a:r>
          </a:p>
          <a:p>
            <a:pPr>
              <a:lnSpc>
                <a:spcPct val="80000"/>
              </a:lnSpc>
            </a:pPr>
            <a:r>
              <a:rPr lang="en-US" sz="1100"/>
              <a:t>He blesses the young</a:t>
            </a:r>
          </a:p>
          <a:p>
            <a:pPr>
              <a:lnSpc>
                <a:spcPct val="80000"/>
              </a:lnSpc>
            </a:pPr>
            <a:r>
              <a:rPr lang="en-US" sz="1100"/>
              <a:t>He serves the unfortunate</a:t>
            </a:r>
          </a:p>
          <a:p>
            <a:pPr>
              <a:lnSpc>
                <a:spcPct val="80000"/>
              </a:lnSpc>
            </a:pPr>
            <a:r>
              <a:rPr lang="en-US" sz="1100"/>
              <a:t>He regards the aged</a:t>
            </a:r>
          </a:p>
          <a:p>
            <a:pPr>
              <a:lnSpc>
                <a:spcPct val="80000"/>
              </a:lnSpc>
            </a:pPr>
            <a:r>
              <a:rPr lang="en-US" sz="1100"/>
              <a:t>He rewards the diligent</a:t>
            </a:r>
          </a:p>
          <a:p>
            <a:pPr>
              <a:lnSpc>
                <a:spcPct val="80000"/>
              </a:lnSpc>
            </a:pPr>
            <a:r>
              <a:rPr lang="en-US" sz="1100"/>
              <a:t>And He beautifies the meager</a:t>
            </a:r>
          </a:p>
        </p:txBody>
      </p:sp>
      <p:sp>
        <p:nvSpPr>
          <p:cNvPr id="186374" name="Rectangle 6"/>
          <p:cNvSpPr>
            <a:spLocks noGrp="1" noChangeArrowheads="1"/>
          </p:cNvSpPr>
          <p:nvPr>
            <p:ph type="body" sz="half" idx="2"/>
          </p:nvPr>
        </p:nvSpPr>
        <p:spPr>
          <a:xfrm>
            <a:off x="3962400" y="1524000"/>
            <a:ext cx="3227388" cy="8077200"/>
          </a:xfrm>
        </p:spPr>
        <p:txBody>
          <a:bodyPr/>
          <a:lstStyle/>
          <a:p>
            <a:pPr>
              <a:lnSpc>
                <a:spcPct val="80000"/>
              </a:lnSpc>
            </a:pPr>
            <a:r>
              <a:rPr lang="en-US" sz="1100"/>
              <a:t>	I wonder if you know HIM</a:t>
            </a:r>
          </a:p>
          <a:p>
            <a:pPr>
              <a:lnSpc>
                <a:spcPct val="80000"/>
              </a:lnSpc>
            </a:pPr>
            <a:r>
              <a:rPr lang="en-US" sz="1100"/>
              <a:t>He’s the key to knowledge</a:t>
            </a:r>
          </a:p>
          <a:p>
            <a:pPr>
              <a:lnSpc>
                <a:spcPct val="80000"/>
              </a:lnSpc>
            </a:pPr>
            <a:r>
              <a:rPr lang="en-US" sz="1100"/>
              <a:t>He’s the wellspring of wisdom</a:t>
            </a:r>
          </a:p>
          <a:p>
            <a:pPr>
              <a:lnSpc>
                <a:spcPct val="80000"/>
              </a:lnSpc>
            </a:pPr>
            <a:r>
              <a:rPr lang="en-US" sz="1100"/>
              <a:t>He’s the doorway of deliverance</a:t>
            </a:r>
          </a:p>
          <a:p>
            <a:pPr>
              <a:lnSpc>
                <a:spcPct val="80000"/>
              </a:lnSpc>
            </a:pPr>
            <a:r>
              <a:rPr lang="en-US" sz="1100"/>
              <a:t>He’s the pathway of peace</a:t>
            </a:r>
          </a:p>
          <a:p>
            <a:pPr>
              <a:lnSpc>
                <a:spcPct val="80000"/>
              </a:lnSpc>
            </a:pPr>
            <a:r>
              <a:rPr lang="en-US" sz="1100"/>
              <a:t>He’s the roadway of righteousness</a:t>
            </a:r>
          </a:p>
          <a:p>
            <a:pPr>
              <a:lnSpc>
                <a:spcPct val="80000"/>
              </a:lnSpc>
            </a:pPr>
            <a:r>
              <a:rPr lang="en-US" sz="1100"/>
              <a:t>He’s the highway of holiness</a:t>
            </a:r>
          </a:p>
          <a:p>
            <a:pPr>
              <a:lnSpc>
                <a:spcPct val="80000"/>
              </a:lnSpc>
            </a:pPr>
            <a:r>
              <a:rPr lang="en-US" sz="1100"/>
              <a:t>He’s the gateway of glory</a:t>
            </a:r>
          </a:p>
          <a:p>
            <a:pPr>
              <a:lnSpc>
                <a:spcPct val="80000"/>
              </a:lnSpc>
            </a:pPr>
            <a:r>
              <a:rPr lang="en-US" sz="1100"/>
              <a:t>	Do you know Him</a:t>
            </a:r>
          </a:p>
          <a:p>
            <a:pPr>
              <a:lnSpc>
                <a:spcPct val="80000"/>
              </a:lnSpc>
            </a:pPr>
            <a:r>
              <a:rPr lang="en-US" sz="1100"/>
              <a:t>Well</a:t>
            </a:r>
          </a:p>
          <a:p>
            <a:pPr>
              <a:lnSpc>
                <a:spcPct val="80000"/>
              </a:lnSpc>
            </a:pPr>
            <a:r>
              <a:rPr lang="en-US" sz="1100"/>
              <a:t>His life is matchless</a:t>
            </a:r>
          </a:p>
          <a:p>
            <a:pPr>
              <a:lnSpc>
                <a:spcPct val="80000"/>
              </a:lnSpc>
            </a:pPr>
            <a:r>
              <a:rPr lang="en-US" sz="1100"/>
              <a:t>His goodness is limitless</a:t>
            </a:r>
          </a:p>
          <a:p>
            <a:pPr>
              <a:lnSpc>
                <a:spcPct val="80000"/>
              </a:lnSpc>
            </a:pPr>
            <a:r>
              <a:rPr lang="en-US" sz="1100"/>
              <a:t>His mercy is everlasting</a:t>
            </a:r>
          </a:p>
          <a:p>
            <a:pPr>
              <a:lnSpc>
                <a:spcPct val="80000"/>
              </a:lnSpc>
            </a:pPr>
            <a:r>
              <a:rPr lang="en-US" sz="1100"/>
              <a:t>His love never changes</a:t>
            </a:r>
          </a:p>
          <a:p>
            <a:pPr>
              <a:lnSpc>
                <a:spcPct val="80000"/>
              </a:lnSpc>
            </a:pPr>
            <a:r>
              <a:rPr lang="en-US" sz="1100"/>
              <a:t>His word is enough</a:t>
            </a:r>
          </a:p>
          <a:p>
            <a:pPr>
              <a:lnSpc>
                <a:spcPct val="80000"/>
              </a:lnSpc>
            </a:pPr>
            <a:r>
              <a:rPr lang="en-US" sz="1100"/>
              <a:t>His grace is sufficient</a:t>
            </a:r>
          </a:p>
          <a:p>
            <a:pPr>
              <a:lnSpc>
                <a:spcPct val="80000"/>
              </a:lnSpc>
            </a:pPr>
            <a:r>
              <a:rPr lang="en-US" sz="1100"/>
              <a:t>His reign is righteous</a:t>
            </a:r>
          </a:p>
          <a:p>
            <a:pPr>
              <a:lnSpc>
                <a:spcPct val="80000"/>
              </a:lnSpc>
            </a:pPr>
            <a:r>
              <a:rPr lang="en-US" sz="1100"/>
              <a:t>And</a:t>
            </a:r>
          </a:p>
          <a:p>
            <a:pPr>
              <a:lnSpc>
                <a:spcPct val="80000"/>
              </a:lnSpc>
            </a:pPr>
            <a:r>
              <a:rPr lang="en-US" sz="1100"/>
              <a:t>His yoke is easy</a:t>
            </a:r>
          </a:p>
          <a:p>
            <a:pPr>
              <a:lnSpc>
                <a:spcPct val="80000"/>
              </a:lnSpc>
            </a:pPr>
            <a:r>
              <a:rPr lang="en-US" sz="1100"/>
              <a:t>His burden is light</a:t>
            </a:r>
          </a:p>
          <a:p>
            <a:pPr>
              <a:lnSpc>
                <a:spcPct val="80000"/>
              </a:lnSpc>
            </a:pPr>
            <a:r>
              <a:rPr lang="en-US" sz="1100"/>
              <a:t>Yes,</a:t>
            </a:r>
          </a:p>
          <a:p>
            <a:pPr>
              <a:lnSpc>
                <a:spcPct val="80000"/>
              </a:lnSpc>
            </a:pPr>
            <a:r>
              <a:rPr lang="en-US" sz="1100"/>
              <a:t>I wish I could describe Him to you</a:t>
            </a:r>
          </a:p>
          <a:p>
            <a:pPr>
              <a:lnSpc>
                <a:spcPct val="80000"/>
              </a:lnSpc>
            </a:pPr>
            <a:r>
              <a:rPr lang="en-US" sz="1100"/>
              <a:t>He’s indescribable</a:t>
            </a:r>
          </a:p>
          <a:p>
            <a:pPr>
              <a:lnSpc>
                <a:spcPct val="80000"/>
              </a:lnSpc>
            </a:pPr>
            <a:r>
              <a:rPr lang="en-US" sz="1100"/>
              <a:t>He’s incomprehensible</a:t>
            </a:r>
          </a:p>
          <a:p>
            <a:pPr>
              <a:lnSpc>
                <a:spcPct val="80000"/>
              </a:lnSpc>
            </a:pPr>
            <a:r>
              <a:rPr lang="en-US" sz="1100"/>
              <a:t>He’s invincible</a:t>
            </a:r>
          </a:p>
          <a:p>
            <a:pPr>
              <a:lnSpc>
                <a:spcPct val="80000"/>
              </a:lnSpc>
            </a:pPr>
            <a:r>
              <a:rPr lang="en-US" sz="1100"/>
              <a:t>He’s irresistible</a:t>
            </a:r>
          </a:p>
          <a:p>
            <a:pPr>
              <a:lnSpc>
                <a:spcPct val="80000"/>
              </a:lnSpc>
            </a:pPr>
            <a:r>
              <a:rPr lang="en-US" sz="1100"/>
              <a:t>You can’t get Him out of your mind</a:t>
            </a:r>
          </a:p>
          <a:p>
            <a:pPr>
              <a:lnSpc>
                <a:spcPct val="80000"/>
              </a:lnSpc>
            </a:pPr>
            <a:r>
              <a:rPr lang="en-US" sz="1100"/>
              <a:t>You can’t get Him off of your hand</a:t>
            </a:r>
          </a:p>
          <a:p>
            <a:pPr>
              <a:lnSpc>
                <a:spcPct val="80000"/>
              </a:lnSpc>
            </a:pPr>
            <a:r>
              <a:rPr lang="en-US" sz="1100"/>
              <a:t>You can’t outlive Him</a:t>
            </a:r>
          </a:p>
          <a:p>
            <a:pPr>
              <a:lnSpc>
                <a:spcPct val="80000"/>
              </a:lnSpc>
            </a:pPr>
            <a:r>
              <a:rPr lang="en-US" sz="1100"/>
              <a:t>And you can’t live without Him</a:t>
            </a:r>
          </a:p>
          <a:p>
            <a:pPr>
              <a:lnSpc>
                <a:spcPct val="80000"/>
              </a:lnSpc>
            </a:pPr>
            <a:r>
              <a:rPr lang="en-US" sz="1100"/>
              <a:t>Well,</a:t>
            </a:r>
          </a:p>
          <a:p>
            <a:pPr>
              <a:lnSpc>
                <a:spcPct val="80000"/>
              </a:lnSpc>
            </a:pPr>
            <a:r>
              <a:rPr lang="en-US" sz="1100"/>
              <a:t>The Pharisees couldn’t stand Him</a:t>
            </a:r>
          </a:p>
          <a:p>
            <a:pPr>
              <a:lnSpc>
                <a:spcPct val="80000"/>
              </a:lnSpc>
            </a:pPr>
            <a:r>
              <a:rPr lang="en-US" sz="1100"/>
              <a:t>But</a:t>
            </a:r>
          </a:p>
          <a:p>
            <a:pPr>
              <a:lnSpc>
                <a:spcPct val="80000"/>
              </a:lnSpc>
            </a:pPr>
            <a:r>
              <a:rPr lang="en-US" sz="1100"/>
              <a:t>They found out they couldn’t stop Him</a:t>
            </a:r>
          </a:p>
          <a:p>
            <a:pPr>
              <a:lnSpc>
                <a:spcPct val="80000"/>
              </a:lnSpc>
            </a:pPr>
            <a:r>
              <a:rPr lang="en-US" sz="1100"/>
              <a:t>Pilate couldn’t find any fault in Him</a:t>
            </a:r>
          </a:p>
          <a:p>
            <a:pPr>
              <a:lnSpc>
                <a:spcPct val="80000"/>
              </a:lnSpc>
            </a:pPr>
            <a:r>
              <a:rPr lang="en-US" sz="1100"/>
              <a:t>Herod couldn’t kill Him</a:t>
            </a:r>
          </a:p>
          <a:p>
            <a:pPr>
              <a:lnSpc>
                <a:spcPct val="80000"/>
              </a:lnSpc>
            </a:pPr>
            <a:r>
              <a:rPr lang="en-US" sz="1100"/>
              <a:t>Death couldn’t handle Him</a:t>
            </a:r>
          </a:p>
          <a:p>
            <a:pPr>
              <a:lnSpc>
                <a:spcPct val="80000"/>
              </a:lnSpc>
            </a:pPr>
            <a:r>
              <a:rPr lang="en-US" sz="1100"/>
              <a:t>And the grave couldn’t Hold Him</a:t>
            </a:r>
          </a:p>
          <a:p>
            <a:pPr>
              <a:lnSpc>
                <a:spcPct val="80000"/>
              </a:lnSpc>
            </a:pPr>
            <a:r>
              <a:rPr lang="en-US" sz="1100"/>
              <a:t>Yeah</a:t>
            </a:r>
          </a:p>
          <a:p>
            <a:pPr>
              <a:lnSpc>
                <a:spcPct val="80000"/>
              </a:lnSpc>
            </a:pPr>
            <a:r>
              <a:rPr lang="en-US" sz="1100"/>
              <a:t>	That’s my King</a:t>
            </a:r>
          </a:p>
          <a:p>
            <a:pPr>
              <a:lnSpc>
                <a:spcPct val="80000"/>
              </a:lnSpc>
            </a:pPr>
            <a:r>
              <a:rPr lang="en-US" sz="1100"/>
              <a:t>	That’s my King</a:t>
            </a:r>
          </a:p>
        </p:txBody>
      </p:sp>
    </p:spTree>
  </p:cSld>
  <p:clrMapOvr>
    <a:masterClrMapping/>
  </p:clrMapOvr>
</p:sld>
</file>

<file path=ppt/slides/slide2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p:cNvSpPr>
            <a:spLocks noGrp="1" noChangeArrowheads="1"/>
          </p:cNvSpPr>
          <p:nvPr>
            <p:ph type="title"/>
          </p:nvPr>
        </p:nvSpPr>
        <p:spPr>
          <a:xfrm>
            <a:off x="609600" y="609600"/>
            <a:ext cx="6607175" cy="2438400"/>
          </a:xfrm>
        </p:spPr>
        <p:txBody>
          <a:bodyPr/>
          <a:lstStyle/>
          <a:p>
            <a:r>
              <a:rPr lang="en-US" sz="4500">
                <a:solidFill>
                  <a:srgbClr val="0000CC"/>
                </a:solidFill>
              </a:rPr>
              <a:t>Martyred for Jesus Christ</a:t>
            </a:r>
            <a:br>
              <a:rPr lang="en-US" sz="4500">
                <a:solidFill>
                  <a:srgbClr val="0000CC"/>
                </a:solidFill>
              </a:rPr>
            </a:br>
            <a:r>
              <a:rPr lang="en-US" sz="3600">
                <a:solidFill>
                  <a:schemeClr val="tx1"/>
                </a:solidFill>
              </a:rPr>
              <a:t>One who dies joyfully for the Lord</a:t>
            </a:r>
            <a:br>
              <a:rPr lang="en-US" sz="3600">
                <a:solidFill>
                  <a:schemeClr val="tx1"/>
                </a:solidFill>
              </a:rPr>
            </a:br>
            <a:r>
              <a:rPr lang="en-US" sz="3200">
                <a:solidFill>
                  <a:schemeClr val="tx1"/>
                </a:solidFill>
              </a:rPr>
              <a:t>and leaves a testimony of His Love</a:t>
            </a:r>
            <a:br>
              <a:rPr lang="en-US" sz="3200">
                <a:solidFill>
                  <a:schemeClr val="tx1"/>
                </a:solidFill>
              </a:rPr>
            </a:br>
            <a:r>
              <a:rPr lang="en-US" sz="3200">
                <a:solidFill>
                  <a:schemeClr val="tx1"/>
                </a:solidFill>
              </a:rPr>
              <a:t>and saving Grace</a:t>
            </a:r>
            <a:endParaRPr lang="en-US" sz="3200">
              <a:solidFill>
                <a:srgbClr val="0000CC"/>
              </a:solidFill>
            </a:endParaRPr>
          </a:p>
        </p:txBody>
      </p:sp>
      <p:sp>
        <p:nvSpPr>
          <p:cNvPr id="74755" name="Rectangle 3"/>
          <p:cNvSpPr>
            <a:spLocks noGrp="1" noChangeArrowheads="1"/>
          </p:cNvSpPr>
          <p:nvPr>
            <p:ph type="body" idx="1"/>
          </p:nvPr>
        </p:nvSpPr>
        <p:spPr>
          <a:xfrm>
            <a:off x="582613" y="3886200"/>
            <a:ext cx="6607175" cy="5334000"/>
          </a:xfrm>
        </p:spPr>
        <p:txBody>
          <a:bodyPr/>
          <a:lstStyle/>
          <a:p>
            <a:r>
              <a:rPr lang="en-US"/>
              <a:t>Disciples of Jesus Christ</a:t>
            </a:r>
          </a:p>
          <a:p>
            <a:r>
              <a:rPr lang="en-US"/>
              <a:t>Early Church Fathers </a:t>
            </a:r>
          </a:p>
          <a:p>
            <a:pPr lvl="1"/>
            <a:r>
              <a:rPr lang="en-US" sz="3600"/>
              <a:t>and Mothers</a:t>
            </a:r>
          </a:p>
          <a:p>
            <a:r>
              <a:rPr lang="en-US"/>
              <a:t>Martyrs for Jesus Christ – </a:t>
            </a:r>
          </a:p>
          <a:p>
            <a:pPr lvl="1"/>
            <a:r>
              <a:rPr lang="en-US" sz="3600"/>
              <a:t>All through history </a:t>
            </a:r>
          </a:p>
          <a:p>
            <a:pPr lvl="2"/>
            <a:r>
              <a:rPr lang="en-US" sz="3600"/>
              <a:t>From the Primitive Church to today</a:t>
            </a:r>
          </a:p>
          <a:p>
            <a:pPr lvl="2"/>
            <a:r>
              <a:rPr lang="en-US" sz="3600">
                <a:hlinkClick r:id="rId2"/>
              </a:rPr>
              <a:t>www.persecution.org</a:t>
            </a:r>
            <a:endParaRPr lang="en-US"/>
          </a:p>
        </p:txBody>
      </p:sp>
      <p:sp>
        <p:nvSpPr>
          <p:cNvPr id="74756" name="Rectangle 4"/>
          <p:cNvSpPr>
            <a:spLocks noChangeArrowheads="1"/>
          </p:cNvSpPr>
          <p:nvPr/>
        </p:nvSpPr>
        <p:spPr bwMode="auto">
          <a:xfrm>
            <a:off x="533400" y="3733800"/>
            <a:ext cx="6705600" cy="5410200"/>
          </a:xfrm>
          <a:prstGeom prst="rect">
            <a:avLst/>
          </a:prstGeom>
          <a:noFill/>
          <a:ln w="9525">
            <a:solidFill>
              <a:srgbClr val="0066CC"/>
            </a:solidFill>
            <a:miter lim="800000"/>
            <a:headEnd/>
            <a:tailEnd/>
          </a:ln>
          <a:effectLst/>
        </p:spPr>
        <p:txBody>
          <a:bodyPr wrap="none" anchor="ctr"/>
          <a:lstStyle/>
          <a:p>
            <a:endParaRPr lang="en-US"/>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609600" y="533400"/>
            <a:ext cx="6607175" cy="762000"/>
          </a:xfrm>
        </p:spPr>
        <p:txBody>
          <a:bodyPr/>
          <a:lstStyle/>
          <a:p>
            <a:r>
              <a:rPr lang="en-US" sz="4500"/>
              <a:t>St. Paul</a:t>
            </a:r>
          </a:p>
        </p:txBody>
      </p:sp>
      <p:sp>
        <p:nvSpPr>
          <p:cNvPr id="7171" name="Rectangle 3"/>
          <p:cNvSpPr>
            <a:spLocks noGrp="1" noChangeArrowheads="1"/>
          </p:cNvSpPr>
          <p:nvPr>
            <p:ph type="body" idx="1"/>
          </p:nvPr>
        </p:nvSpPr>
        <p:spPr>
          <a:xfrm>
            <a:off x="582613" y="1447800"/>
            <a:ext cx="6607175" cy="7772400"/>
          </a:xfrm>
        </p:spPr>
        <p:txBody>
          <a:bodyPr/>
          <a:lstStyle/>
          <a:p>
            <a:pPr>
              <a:lnSpc>
                <a:spcPct val="80000"/>
              </a:lnSpc>
            </a:pPr>
            <a:r>
              <a:rPr lang="en-US" sz="1800" i="1"/>
              <a:t>Paul wrote 13 books in the New Testament: Romans, I and II Corinthians, Galatians, Ephesians, Philippians, Colossians, I and II Thessalonians, I and II Timothy, Titus and Philemon – with some question regarding the Book of Hebrews.</a:t>
            </a:r>
          </a:p>
          <a:p>
            <a:pPr>
              <a:lnSpc>
                <a:spcPct val="80000"/>
              </a:lnSpc>
            </a:pPr>
            <a:endParaRPr lang="en-US" sz="1800" i="1"/>
          </a:p>
          <a:p>
            <a:pPr>
              <a:lnSpc>
                <a:spcPct val="80000"/>
              </a:lnSpc>
            </a:pPr>
            <a:r>
              <a:rPr lang="en-US" sz="1800"/>
              <a:t>St. Paul, known as Saul of Tarsus prior to his conversion, was a persecutor of the Christians, the People of the Way, the </a:t>
            </a:r>
            <a:r>
              <a:rPr lang="en-US" sz="1800" i="1"/>
              <a:t>via dolorosa (Acts 7.54-9.2)</a:t>
            </a:r>
            <a:r>
              <a:rPr lang="en-US" sz="1800"/>
              <a:t>.  He studied under the Gamaliel </a:t>
            </a:r>
            <a:r>
              <a:rPr lang="en-US" sz="1800" i="1"/>
              <a:t>(Acts 5.34-39)</a:t>
            </a:r>
            <a:r>
              <a:rPr lang="en-US" sz="1800"/>
              <a:t>, considered to be the greatest of all times.  Paul was learned and a Pharisee even as a young man.  He had men and women who confessed the Name of Jesus Christ as their Lord and Savior put in jail to die</a:t>
            </a:r>
            <a:r>
              <a:rPr lang="en-US" sz="1800">
                <a:solidFill>
                  <a:srgbClr val="0000CC"/>
                </a:solidFill>
              </a:rPr>
              <a:t>.***</a:t>
            </a:r>
          </a:p>
          <a:p>
            <a:pPr>
              <a:lnSpc>
                <a:spcPct val="80000"/>
              </a:lnSpc>
            </a:pPr>
            <a:r>
              <a:rPr lang="en-US" sz="1800"/>
              <a:t>The Lord God appeared to Saul of Tarsus on the Damascus road.  He was blinded by a glorious light from heaven, and God spoke to Saul </a:t>
            </a:r>
            <a:r>
              <a:rPr lang="en-US" sz="1800" i="1"/>
              <a:t>(Acts 9.3-9)</a:t>
            </a:r>
            <a:r>
              <a:rPr lang="en-US" sz="1800"/>
              <a:t>.  Those serving Saul had to help him which had to be very humiliating for a man of his position.</a:t>
            </a:r>
            <a:r>
              <a:rPr lang="en-US" sz="1800">
                <a:solidFill>
                  <a:srgbClr val="0000CC"/>
                </a:solidFill>
              </a:rPr>
              <a:t>***</a:t>
            </a:r>
          </a:p>
          <a:p>
            <a:pPr>
              <a:lnSpc>
                <a:spcPct val="80000"/>
              </a:lnSpc>
            </a:pPr>
            <a:r>
              <a:rPr lang="en-US" sz="1800"/>
              <a:t>God prepared the heart of a Christian</a:t>
            </a:r>
            <a:r>
              <a:rPr lang="en-US" sz="1800">
                <a:solidFill>
                  <a:srgbClr val="0000CC"/>
                </a:solidFill>
              </a:rPr>
              <a:t>***</a:t>
            </a:r>
            <a:r>
              <a:rPr lang="en-US" sz="1800"/>
              <a:t> to receive him and minister to him that he might receive his sight, be baptized </a:t>
            </a:r>
            <a:r>
              <a:rPr lang="en-US" sz="1800" i="1"/>
              <a:t>(Acts 9.10-19)</a:t>
            </a:r>
            <a:r>
              <a:rPr lang="en-US" sz="1800"/>
              <a:t>. Saul became a zealous disciple for Jesus Christ.</a:t>
            </a:r>
          </a:p>
          <a:p>
            <a:pPr>
              <a:lnSpc>
                <a:spcPct val="80000"/>
              </a:lnSpc>
            </a:pPr>
            <a:r>
              <a:rPr lang="en-US" sz="1800"/>
              <a:t>The Christians knowing him prior to conversion were afraid of him at first, but the Lord prepared the way for Saul to be received into the fellowship of the believers in Jesus Christ.</a:t>
            </a:r>
            <a:r>
              <a:rPr lang="en-US" sz="1800">
                <a:solidFill>
                  <a:srgbClr val="0000CC"/>
                </a:solidFill>
              </a:rPr>
              <a:t>***</a:t>
            </a:r>
          </a:p>
          <a:p>
            <a:pPr>
              <a:lnSpc>
                <a:spcPct val="80000"/>
              </a:lnSpc>
            </a:pPr>
            <a:r>
              <a:rPr lang="en-US" sz="1800"/>
              <a:t>Saul – Paul suffered much for the Lord Jesus Christ </a:t>
            </a:r>
            <a:r>
              <a:rPr lang="en-US" sz="1800" i="1"/>
              <a:t>(II Corinthians 11.21-33).</a:t>
            </a:r>
            <a:r>
              <a:rPr lang="en-US" sz="1800">
                <a:solidFill>
                  <a:srgbClr val="0000CC"/>
                </a:solidFill>
              </a:rPr>
              <a:t>***</a:t>
            </a:r>
            <a:endParaRPr lang="en-US" sz="1800" i="1">
              <a:solidFill>
                <a:srgbClr val="0000CC"/>
              </a:solidFill>
            </a:endParaRPr>
          </a:p>
          <a:p>
            <a:pPr>
              <a:lnSpc>
                <a:spcPct val="80000"/>
              </a:lnSpc>
            </a:pPr>
            <a:r>
              <a:rPr lang="en-US" sz="1800"/>
              <a:t>Paul had a “thorn” in the flesh that was never removed </a:t>
            </a:r>
            <a:r>
              <a:rPr lang="en-US" sz="1800" i="1"/>
              <a:t>(II Corinthians 12.7-10)</a:t>
            </a:r>
            <a:r>
              <a:rPr lang="en-US" sz="1800"/>
              <a:t>.</a:t>
            </a:r>
            <a:r>
              <a:rPr lang="en-US" sz="1800">
                <a:solidFill>
                  <a:srgbClr val="0000CC"/>
                </a:solidFill>
              </a:rPr>
              <a:t>***</a:t>
            </a:r>
          </a:p>
          <a:p>
            <a:pPr>
              <a:lnSpc>
                <a:spcPct val="80000"/>
              </a:lnSpc>
            </a:pPr>
            <a:endParaRPr lang="en-US" sz="1800"/>
          </a:p>
          <a:p>
            <a:pPr>
              <a:lnSpc>
                <a:spcPct val="80000"/>
              </a:lnSpc>
            </a:pPr>
            <a:r>
              <a:rPr lang="en-US" sz="1800">
                <a:solidFill>
                  <a:schemeClr val="accent1"/>
                </a:solidFill>
              </a:rPr>
              <a:t>How would you feel towards someone who hurt you, then later said they met Jesus Christ as Lord and Savior?***</a:t>
            </a:r>
          </a:p>
          <a:p>
            <a:pPr>
              <a:lnSpc>
                <a:spcPct val="80000"/>
              </a:lnSpc>
            </a:pPr>
            <a:r>
              <a:rPr lang="en-US" sz="1800">
                <a:solidFill>
                  <a:schemeClr val="accent1"/>
                </a:solidFill>
              </a:rPr>
              <a:t>How would you feel about this same person if Jesus exalted them to a place of greater position than you?***</a:t>
            </a:r>
          </a:p>
        </p:txBody>
      </p:sp>
      <p:sp>
        <p:nvSpPr>
          <p:cNvPr id="7172" name="Rectangle 4"/>
          <p:cNvSpPr>
            <a:spLocks noChangeArrowheads="1"/>
          </p:cNvSpPr>
          <p:nvPr/>
        </p:nvSpPr>
        <p:spPr bwMode="auto">
          <a:xfrm>
            <a:off x="609600" y="1295400"/>
            <a:ext cx="6553200" cy="6400800"/>
          </a:xfrm>
          <a:prstGeom prst="rect">
            <a:avLst/>
          </a:prstGeom>
          <a:noFill/>
          <a:ln w="9525">
            <a:solidFill>
              <a:srgbClr val="0033CC"/>
            </a:solidFill>
            <a:miter lim="800000"/>
            <a:headEnd/>
            <a:tailEnd/>
          </a:ln>
          <a:effectLst/>
        </p:spPr>
        <p:txBody>
          <a:bodyPr wrap="none" anchor="ctr"/>
          <a:lstStyle/>
          <a:p>
            <a:endParaRPr lang="en-US"/>
          </a:p>
        </p:txBody>
      </p:sp>
    </p:spTree>
  </p:cSld>
  <p:clrMapOvr>
    <a:masterClrMapping/>
  </p:clrMapOvr>
</p:sld>
</file>

<file path=ppt/slides/slide2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p:nvPr>
        </p:nvSpPr>
        <p:spPr>
          <a:xfrm>
            <a:off x="609600" y="609600"/>
            <a:ext cx="6607175" cy="1295400"/>
          </a:xfrm>
        </p:spPr>
        <p:txBody>
          <a:bodyPr/>
          <a:lstStyle/>
          <a:p>
            <a:r>
              <a:rPr lang="en-US" sz="4500">
                <a:solidFill>
                  <a:schemeClr val="accent1"/>
                </a:solidFill>
              </a:rPr>
              <a:t>Responses # 1, 2, 3</a:t>
            </a:r>
            <a:br>
              <a:rPr lang="en-US" sz="4500">
                <a:solidFill>
                  <a:schemeClr val="accent1"/>
                </a:solidFill>
              </a:rPr>
            </a:br>
            <a:r>
              <a:rPr lang="en-US" sz="1400">
                <a:solidFill>
                  <a:schemeClr val="accent1"/>
                </a:solidFill>
              </a:rPr>
              <a:t>For your information only.  Print this page for your journal.</a:t>
            </a:r>
          </a:p>
        </p:txBody>
      </p:sp>
      <p:sp>
        <p:nvSpPr>
          <p:cNvPr id="75779" name="Rectangle 3"/>
          <p:cNvSpPr>
            <a:spLocks noGrp="1" noChangeArrowheads="1"/>
          </p:cNvSpPr>
          <p:nvPr>
            <p:ph type="body" idx="1"/>
          </p:nvPr>
        </p:nvSpPr>
        <p:spPr>
          <a:xfrm>
            <a:off x="582613" y="2209800"/>
            <a:ext cx="6607175" cy="6731000"/>
          </a:xfrm>
        </p:spPr>
        <p:txBody>
          <a:bodyPr/>
          <a:lstStyle/>
          <a:p>
            <a:endParaRPr lang="en-US"/>
          </a:p>
        </p:txBody>
      </p:sp>
      <p:sp>
        <p:nvSpPr>
          <p:cNvPr id="75780" name="Rectangle 4"/>
          <p:cNvSpPr>
            <a:spLocks noChangeArrowheads="1"/>
          </p:cNvSpPr>
          <p:nvPr/>
        </p:nvSpPr>
        <p:spPr bwMode="auto">
          <a:xfrm>
            <a:off x="609600" y="2286000"/>
            <a:ext cx="6553200" cy="6553200"/>
          </a:xfrm>
          <a:prstGeom prst="rect">
            <a:avLst/>
          </a:prstGeom>
          <a:noFill/>
          <a:ln w="9525">
            <a:solidFill>
              <a:schemeClr val="accent1"/>
            </a:solidFill>
            <a:miter lim="800000"/>
            <a:headEnd/>
            <a:tailEnd/>
          </a:ln>
          <a:effectLst/>
        </p:spPr>
        <p:txBody>
          <a:bodyPr wrap="none" anchor="ctr"/>
          <a:lstStyle/>
          <a:p>
            <a:endParaRPr 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a:xfrm>
            <a:off x="609600" y="457200"/>
            <a:ext cx="6607175" cy="1905000"/>
          </a:xfrm>
        </p:spPr>
        <p:txBody>
          <a:bodyPr/>
          <a:lstStyle/>
          <a:p>
            <a:r>
              <a:rPr lang="en-US" sz="4500">
                <a:solidFill>
                  <a:srgbClr val="0000CC"/>
                </a:solidFill>
              </a:rPr>
              <a:t>Imprisoned for Jesus Christ</a:t>
            </a:r>
            <a:r>
              <a:rPr lang="en-US" sz="4500">
                <a:solidFill>
                  <a:schemeClr val="accent1"/>
                </a:solidFill>
              </a:rPr>
              <a:t/>
            </a:r>
            <a:br>
              <a:rPr lang="en-US" sz="4500">
                <a:solidFill>
                  <a:schemeClr val="accent1"/>
                </a:solidFill>
              </a:rPr>
            </a:br>
            <a:r>
              <a:rPr lang="en-US" sz="4500">
                <a:solidFill>
                  <a:schemeClr val="accent1"/>
                </a:solidFill>
              </a:rPr>
              <a:t> </a:t>
            </a:r>
            <a:r>
              <a:rPr lang="en-US" sz="4500">
                <a:solidFill>
                  <a:schemeClr val="tx1"/>
                </a:solidFill>
              </a:rPr>
              <a:t>II Corinthians 11.16-33</a:t>
            </a:r>
          </a:p>
        </p:txBody>
      </p:sp>
      <p:sp>
        <p:nvSpPr>
          <p:cNvPr id="19459" name="Rectangle 3"/>
          <p:cNvSpPr>
            <a:spLocks noGrp="1" noChangeArrowheads="1"/>
          </p:cNvSpPr>
          <p:nvPr>
            <p:ph type="body" idx="1"/>
          </p:nvPr>
        </p:nvSpPr>
        <p:spPr>
          <a:xfrm>
            <a:off x="582613" y="3124200"/>
            <a:ext cx="6607175" cy="5816600"/>
          </a:xfrm>
        </p:spPr>
        <p:txBody>
          <a:bodyPr/>
          <a:lstStyle/>
          <a:p>
            <a:pPr>
              <a:lnSpc>
                <a:spcPct val="90000"/>
              </a:lnSpc>
            </a:pPr>
            <a:r>
              <a:rPr lang="en-US" sz="2800" i="1"/>
              <a:t>Take time to look on the Internet for some of the Early Church Fathers and Mothers</a:t>
            </a:r>
          </a:p>
          <a:p>
            <a:pPr>
              <a:lnSpc>
                <a:spcPct val="90000"/>
              </a:lnSpc>
            </a:pPr>
            <a:r>
              <a:rPr lang="en-US" sz="2800" i="1"/>
              <a:t>And the Church Fathers and Mothers of today – </a:t>
            </a:r>
            <a:r>
              <a:rPr lang="en-US" sz="2800" i="1">
                <a:hlinkClick r:id="rId2"/>
              </a:rPr>
              <a:t>www.persecution.org</a:t>
            </a:r>
            <a:r>
              <a:rPr lang="en-US" sz="2800" i="1"/>
              <a:t> </a:t>
            </a:r>
          </a:p>
          <a:p>
            <a:pPr>
              <a:lnSpc>
                <a:spcPct val="90000"/>
              </a:lnSpc>
            </a:pPr>
            <a:r>
              <a:rPr lang="en-US" sz="2800" i="1">
                <a:hlinkClick r:id="rId3"/>
              </a:rPr>
              <a:t>http://justus.anglican.org/resources/bio</a:t>
            </a:r>
            <a:r>
              <a:rPr lang="en-US" sz="2800" i="1"/>
              <a:t> </a:t>
            </a:r>
          </a:p>
          <a:p>
            <a:pPr>
              <a:lnSpc>
                <a:spcPct val="90000"/>
              </a:lnSpc>
            </a:pPr>
            <a:r>
              <a:rPr lang="en-US" sz="2800" i="1">
                <a:hlinkClick r:id="rId4"/>
              </a:rPr>
              <a:t>http://www.newadvent.org/fathers</a:t>
            </a:r>
            <a:r>
              <a:rPr lang="en-US" sz="2800" i="1"/>
              <a:t> </a:t>
            </a:r>
          </a:p>
          <a:p>
            <a:pPr>
              <a:lnSpc>
                <a:spcPct val="90000"/>
              </a:lnSpc>
            </a:pPr>
            <a:endParaRPr lang="en-US" sz="2800" i="1"/>
          </a:p>
          <a:p>
            <a:pPr>
              <a:lnSpc>
                <a:spcPct val="90000"/>
              </a:lnSpc>
            </a:pPr>
            <a:r>
              <a:rPr lang="en-US" sz="2800" i="1"/>
              <a:t>St. Polycarp </a:t>
            </a:r>
            <a:r>
              <a:rPr lang="en-US" sz="2800" i="1">
                <a:solidFill>
                  <a:srgbClr val="800080"/>
                </a:solidFill>
              </a:rPr>
              <a:t>***</a:t>
            </a:r>
            <a:endParaRPr lang="en-US" sz="2800" i="1"/>
          </a:p>
          <a:p>
            <a:pPr>
              <a:lnSpc>
                <a:spcPct val="90000"/>
              </a:lnSpc>
            </a:pPr>
            <a:r>
              <a:rPr lang="en-US" sz="2800" i="1"/>
              <a:t>St. Ignatius of Antioch </a:t>
            </a:r>
            <a:r>
              <a:rPr lang="en-US" sz="2800" i="1">
                <a:solidFill>
                  <a:srgbClr val="800080"/>
                </a:solidFill>
              </a:rPr>
              <a:t>***</a:t>
            </a:r>
            <a:endParaRPr lang="en-US" sz="2800" i="1"/>
          </a:p>
          <a:p>
            <a:pPr>
              <a:lnSpc>
                <a:spcPct val="90000"/>
              </a:lnSpc>
            </a:pPr>
            <a:r>
              <a:rPr lang="en-US" sz="2800" i="1"/>
              <a:t>Perpetua </a:t>
            </a:r>
            <a:r>
              <a:rPr lang="en-US" sz="2800" i="1">
                <a:solidFill>
                  <a:srgbClr val="800080"/>
                </a:solidFill>
              </a:rPr>
              <a:t>***</a:t>
            </a:r>
            <a:endParaRPr lang="en-US" sz="2800" i="1"/>
          </a:p>
          <a:p>
            <a:pPr>
              <a:lnSpc>
                <a:spcPct val="90000"/>
              </a:lnSpc>
            </a:pPr>
            <a:r>
              <a:rPr lang="en-US" sz="2800" i="1"/>
              <a:t>Voice of the Martyrs </a:t>
            </a:r>
            <a:r>
              <a:rPr lang="en-US" sz="2800" i="1">
                <a:solidFill>
                  <a:srgbClr val="800080"/>
                </a:solidFill>
              </a:rPr>
              <a:t>***</a:t>
            </a:r>
          </a:p>
        </p:txBody>
      </p:sp>
      <p:sp>
        <p:nvSpPr>
          <p:cNvPr id="19460" name="Rectangle 4"/>
          <p:cNvSpPr>
            <a:spLocks noChangeArrowheads="1"/>
          </p:cNvSpPr>
          <p:nvPr/>
        </p:nvSpPr>
        <p:spPr bwMode="auto">
          <a:xfrm>
            <a:off x="533400" y="2895600"/>
            <a:ext cx="6781800" cy="5943600"/>
          </a:xfrm>
          <a:prstGeom prst="rect">
            <a:avLst/>
          </a:prstGeom>
          <a:noFill/>
          <a:ln w="9525">
            <a:solidFill>
              <a:srgbClr val="0033CC"/>
            </a:solidFill>
            <a:miter lim="800000"/>
            <a:headEnd/>
            <a:tailEnd/>
          </a:ln>
          <a:effectLst/>
        </p:spPr>
        <p:txBody>
          <a:bodyPr wrap="none" anchor="ctr"/>
          <a:lstStyle/>
          <a:p>
            <a:endParaRPr lang="en-US"/>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2"/>
          <p:cNvSpPr>
            <a:spLocks noGrp="1" noChangeArrowheads="1"/>
          </p:cNvSpPr>
          <p:nvPr>
            <p:ph type="title"/>
          </p:nvPr>
        </p:nvSpPr>
        <p:spPr>
          <a:xfrm>
            <a:off x="609600" y="533400"/>
            <a:ext cx="6607175" cy="1371600"/>
          </a:xfrm>
        </p:spPr>
        <p:txBody>
          <a:bodyPr/>
          <a:lstStyle/>
          <a:p>
            <a:r>
              <a:rPr lang="en-US" sz="4500">
                <a:solidFill>
                  <a:srgbClr val="800080"/>
                </a:solidFill>
              </a:rPr>
              <a:t>Polycarp</a:t>
            </a:r>
            <a:br>
              <a:rPr lang="en-US" sz="4500">
                <a:solidFill>
                  <a:srgbClr val="800080"/>
                </a:solidFill>
              </a:rPr>
            </a:br>
            <a:r>
              <a:rPr lang="en-US" sz="1800">
                <a:hlinkClick r:id="rId2"/>
              </a:rPr>
              <a:t>http://justus.anglican.org/resources/bio/108.html</a:t>
            </a:r>
            <a:r>
              <a:rPr lang="en-US" sz="4500"/>
              <a:t> </a:t>
            </a:r>
          </a:p>
        </p:txBody>
      </p:sp>
      <p:sp>
        <p:nvSpPr>
          <p:cNvPr id="148483" name="Rectangle 3"/>
          <p:cNvSpPr>
            <a:spLocks noGrp="1" noChangeArrowheads="1"/>
          </p:cNvSpPr>
          <p:nvPr>
            <p:ph type="body" idx="1"/>
          </p:nvPr>
        </p:nvSpPr>
        <p:spPr>
          <a:xfrm>
            <a:off x="582613" y="2133600"/>
            <a:ext cx="6607175" cy="7239000"/>
          </a:xfrm>
        </p:spPr>
        <p:txBody>
          <a:bodyPr/>
          <a:lstStyle/>
          <a:p>
            <a:pPr>
              <a:lnSpc>
                <a:spcPct val="90000"/>
              </a:lnSpc>
            </a:pPr>
            <a:r>
              <a:rPr lang="en-US" sz="3200"/>
              <a:t>Polycarp was denounced to the government, arrested, and tried on the charge of being a Christian. When the proconsul urged him to save his life by cursing Christ, he replied: "Eighty-six years I have served him, and he never did me any wrong. How can I blaspheme my King who saved me?" The magistrate was reluctant to kill a a gentle old man, but he had no choice. </a:t>
            </a:r>
          </a:p>
          <a:p>
            <a:pPr>
              <a:lnSpc>
                <a:spcPct val="90000"/>
              </a:lnSpc>
            </a:pPr>
            <a:r>
              <a:rPr lang="en-US" sz="3200"/>
              <a:t>Polycarp was sentenced to be burned. As he waited for the fire to be lighted, he prayed: </a:t>
            </a:r>
          </a:p>
        </p:txBody>
      </p:sp>
      <p:sp>
        <p:nvSpPr>
          <p:cNvPr id="148484" name="Rectangle 4"/>
          <p:cNvSpPr>
            <a:spLocks noChangeArrowheads="1"/>
          </p:cNvSpPr>
          <p:nvPr/>
        </p:nvSpPr>
        <p:spPr bwMode="auto">
          <a:xfrm>
            <a:off x="609600" y="2133600"/>
            <a:ext cx="6629400" cy="7010400"/>
          </a:xfrm>
          <a:prstGeom prst="rect">
            <a:avLst/>
          </a:prstGeom>
          <a:noFill/>
          <a:ln w="9525">
            <a:solidFill>
              <a:srgbClr val="800080"/>
            </a:solidFill>
            <a:miter lim="800000"/>
            <a:headEnd/>
            <a:tailEnd/>
          </a:ln>
          <a:effectLst/>
        </p:spPr>
        <p:txBody>
          <a:bodyPr wrap="none" anchor="ctr"/>
          <a:lstStyle/>
          <a:p>
            <a:endParaRPr lang="en-US"/>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7938" name="Rectangle 2"/>
          <p:cNvSpPr>
            <a:spLocks noGrp="1" noChangeArrowheads="1"/>
          </p:cNvSpPr>
          <p:nvPr>
            <p:ph type="title"/>
          </p:nvPr>
        </p:nvSpPr>
        <p:spPr>
          <a:xfrm>
            <a:off x="609600" y="685800"/>
            <a:ext cx="6607175" cy="630238"/>
          </a:xfrm>
        </p:spPr>
        <p:txBody>
          <a:bodyPr/>
          <a:lstStyle/>
          <a:p>
            <a:r>
              <a:rPr lang="en-US" sz="4500">
                <a:solidFill>
                  <a:srgbClr val="800080"/>
                </a:solidFill>
              </a:rPr>
              <a:t>Polycarp cont</a:t>
            </a:r>
          </a:p>
        </p:txBody>
      </p:sp>
      <p:sp>
        <p:nvSpPr>
          <p:cNvPr id="167939" name="Rectangle 3"/>
          <p:cNvSpPr>
            <a:spLocks noGrp="1" noChangeArrowheads="1"/>
          </p:cNvSpPr>
          <p:nvPr>
            <p:ph type="body" idx="1"/>
          </p:nvPr>
        </p:nvSpPr>
        <p:spPr>
          <a:xfrm>
            <a:off x="582613" y="1676400"/>
            <a:ext cx="6607175" cy="8001000"/>
          </a:xfrm>
        </p:spPr>
        <p:txBody>
          <a:bodyPr/>
          <a:lstStyle/>
          <a:p>
            <a:pPr>
              <a:lnSpc>
                <a:spcPct val="80000"/>
              </a:lnSpc>
            </a:pPr>
            <a:r>
              <a:rPr lang="en-US" sz="2400"/>
              <a:t>God Almighty, Father of your blessed and beloved    child Jesus Christ, through whom we have received knowledge of    you, God of angels and hosts and all creation, and of the whole    race of the upright who live in your presence:  I bless you    that you have thought me worthy of this day and hour, to be    numbered among the martyrs and share in the cup of Christ, for    resurrection to eternal life, for soul and body in the    incorruptibility of the Holy Spirit.  Among them may I be    accepted before you today, as a rich and acceptable sacrifice,    just as you, the faithful and true God, have prepared and    foreshown and brought about. For this reason and for all things    I praise you, I bless you, I glorify you, through the eternal    heavenly high priest Jesus Christ, your beloved child, through    whom be glory to you, with him and the Holy Spirit, now and for    the ages to come. Amen. </a:t>
            </a:r>
          </a:p>
          <a:p>
            <a:pPr>
              <a:lnSpc>
                <a:spcPct val="80000"/>
              </a:lnSpc>
            </a:pPr>
            <a:endParaRPr lang="en-US" sz="2400"/>
          </a:p>
          <a:p>
            <a:pPr>
              <a:lnSpc>
                <a:spcPct val="80000"/>
              </a:lnSpc>
            </a:pPr>
            <a:r>
              <a:rPr lang="en-US" sz="2400"/>
              <a:t>The fire was then lit and shortly thereafter a soldier stabbed Polycarp to death by order of the magistrate. His friends gave his remains honorable burial, and wrote an account of his death to other churches. See the Penguin volume, </a:t>
            </a:r>
            <a:r>
              <a:rPr lang="en-US" sz="2400" i="1"/>
              <a:t>Ancient Christian Writers.</a:t>
            </a:r>
            <a:r>
              <a:rPr lang="en-US" sz="2400"/>
              <a:t> </a:t>
            </a:r>
          </a:p>
        </p:txBody>
      </p:sp>
      <p:sp>
        <p:nvSpPr>
          <p:cNvPr id="167940" name="Rectangle 4"/>
          <p:cNvSpPr>
            <a:spLocks noChangeArrowheads="1"/>
          </p:cNvSpPr>
          <p:nvPr/>
        </p:nvSpPr>
        <p:spPr bwMode="auto">
          <a:xfrm>
            <a:off x="609600" y="1600200"/>
            <a:ext cx="6705600" cy="7924800"/>
          </a:xfrm>
          <a:prstGeom prst="rect">
            <a:avLst/>
          </a:prstGeom>
          <a:noFill/>
          <a:ln w="9525">
            <a:solidFill>
              <a:srgbClr val="800080"/>
            </a:solidFill>
            <a:miter lim="800000"/>
            <a:headEnd/>
            <a:tailEnd/>
          </a:ln>
          <a:effectLst/>
        </p:spPr>
        <p:txBody>
          <a:bodyPr wrap="none" anchor="ctr"/>
          <a:lstStyle/>
          <a:p>
            <a:endParaRPr lang="en-US"/>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9506" name="Rectangle 2"/>
          <p:cNvSpPr>
            <a:spLocks noGrp="1" noChangeArrowheads="1"/>
          </p:cNvSpPr>
          <p:nvPr>
            <p:ph type="title"/>
          </p:nvPr>
        </p:nvSpPr>
        <p:spPr>
          <a:xfrm>
            <a:off x="685800" y="609600"/>
            <a:ext cx="6607175" cy="1066800"/>
          </a:xfrm>
        </p:spPr>
        <p:txBody>
          <a:bodyPr/>
          <a:lstStyle/>
          <a:p>
            <a:r>
              <a:rPr lang="en-US" sz="4500">
                <a:solidFill>
                  <a:srgbClr val="800080"/>
                </a:solidFill>
              </a:rPr>
              <a:t>St. Ignatius of Antioch</a:t>
            </a:r>
            <a:br>
              <a:rPr lang="en-US" sz="4500">
                <a:solidFill>
                  <a:srgbClr val="800080"/>
                </a:solidFill>
              </a:rPr>
            </a:br>
            <a:r>
              <a:rPr lang="en-US" sz="2000">
                <a:hlinkClick r:id="rId2"/>
              </a:rPr>
              <a:t>http://justus.anglican.org/resources/bio/270.html</a:t>
            </a:r>
            <a:r>
              <a:rPr lang="en-US" sz="4500"/>
              <a:t> </a:t>
            </a:r>
          </a:p>
        </p:txBody>
      </p:sp>
      <p:sp>
        <p:nvSpPr>
          <p:cNvPr id="149507" name="Rectangle 3"/>
          <p:cNvSpPr>
            <a:spLocks noGrp="1" noChangeArrowheads="1"/>
          </p:cNvSpPr>
          <p:nvPr>
            <p:ph type="body" idx="1"/>
          </p:nvPr>
        </p:nvSpPr>
        <p:spPr>
          <a:xfrm>
            <a:off x="609600" y="2057400"/>
            <a:ext cx="6607175" cy="7696200"/>
          </a:xfrm>
        </p:spPr>
        <p:txBody>
          <a:bodyPr/>
          <a:lstStyle/>
          <a:p>
            <a:pPr>
              <a:lnSpc>
                <a:spcPct val="80000"/>
              </a:lnSpc>
            </a:pPr>
            <a:r>
              <a:rPr lang="en-US" sz="2400"/>
              <a:t>Little is known of his life except for the very end of it. Early in the second century (perhaps around 107 Ad, during the reign of the Emperor Trajan), he was arrested by the Imperial authorities, condemned to death, and transported to Rome to die in the arena. By thus dealing with a leader, the rulers hoped to terrify the rank and file. Instead, Ignatius took the opportunity to encourage them, speaking to groups of Christians at every town along the way. When the prison escort reached the west coast of Asia Minor, it halted before taking ship, and delegations from several Asian churches were able to visit Ignatius, to speak with him at length, to assist him with items for his journey, and to bid him an affectionate farewell and commend him to the grace of God. In response he wrote seven letters that have been preserved: five to congregations that had greeted him, en masse or by delegates (Ephesians, Magnesians, Trallians, Philadelphians, and Smyrnaeans), one to the congregation that would greet him at his destination (Romans), and one to </a:t>
            </a:r>
            <a:r>
              <a:rPr lang="en-US" sz="2400">
                <a:hlinkClick r:id="rId3"/>
              </a:rPr>
              <a:t>Polycarp</a:t>
            </a:r>
            <a:r>
              <a:rPr lang="en-US" sz="2400"/>
              <a:t>, Bishop of Smyrna and disciple of the Apostle John. </a:t>
            </a:r>
          </a:p>
        </p:txBody>
      </p:sp>
      <p:sp>
        <p:nvSpPr>
          <p:cNvPr id="149508" name="Rectangle 4"/>
          <p:cNvSpPr>
            <a:spLocks noChangeArrowheads="1"/>
          </p:cNvSpPr>
          <p:nvPr/>
        </p:nvSpPr>
        <p:spPr bwMode="auto">
          <a:xfrm>
            <a:off x="685800" y="2057400"/>
            <a:ext cx="6553200" cy="7467600"/>
          </a:xfrm>
          <a:prstGeom prst="rect">
            <a:avLst/>
          </a:prstGeom>
          <a:noFill/>
          <a:ln w="9525">
            <a:solidFill>
              <a:srgbClr val="800080"/>
            </a:solidFill>
            <a:miter lim="800000"/>
            <a:headEnd/>
            <a:tailEnd/>
          </a:ln>
          <a:effectLst/>
        </p:spPr>
        <p:txBody>
          <a:bodyPr wrap="none" anchor="ctr"/>
          <a:lstStyle/>
          <a:p>
            <a:endParaRPr lang="en-US"/>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0530" name="Rectangle 2"/>
          <p:cNvSpPr>
            <a:spLocks noGrp="1" noChangeArrowheads="1"/>
          </p:cNvSpPr>
          <p:nvPr>
            <p:ph type="title"/>
          </p:nvPr>
        </p:nvSpPr>
        <p:spPr>
          <a:xfrm>
            <a:off x="609600" y="381000"/>
            <a:ext cx="6607175" cy="1295400"/>
          </a:xfrm>
        </p:spPr>
        <p:txBody>
          <a:bodyPr/>
          <a:lstStyle/>
          <a:p>
            <a:r>
              <a:rPr lang="en-US" sz="4500">
                <a:solidFill>
                  <a:srgbClr val="800080"/>
                </a:solidFill>
              </a:rPr>
              <a:t>Perpetua</a:t>
            </a:r>
            <a:br>
              <a:rPr lang="en-US" sz="4500">
                <a:solidFill>
                  <a:srgbClr val="800080"/>
                </a:solidFill>
              </a:rPr>
            </a:br>
            <a:r>
              <a:rPr lang="en-US" sz="1600">
                <a:hlinkClick r:id="rId2"/>
              </a:rPr>
              <a:t>http://justus.anglican.org/resources/bio/117.html</a:t>
            </a:r>
            <a:r>
              <a:rPr lang="en-US" sz="4500"/>
              <a:t> </a:t>
            </a:r>
          </a:p>
        </p:txBody>
      </p:sp>
      <p:sp>
        <p:nvSpPr>
          <p:cNvPr id="150531" name="Rectangle 3"/>
          <p:cNvSpPr>
            <a:spLocks noGrp="1" noChangeArrowheads="1"/>
          </p:cNvSpPr>
          <p:nvPr>
            <p:ph type="body" idx="1"/>
          </p:nvPr>
        </p:nvSpPr>
        <p:spPr>
          <a:xfrm>
            <a:off x="609600" y="2133600"/>
            <a:ext cx="6607175" cy="7467600"/>
          </a:xfrm>
        </p:spPr>
        <p:txBody>
          <a:bodyPr/>
          <a:lstStyle/>
          <a:p>
            <a:pPr>
              <a:lnSpc>
                <a:spcPct val="80000"/>
              </a:lnSpc>
            </a:pPr>
            <a:r>
              <a:rPr lang="en-US" sz="2400"/>
              <a:t>Vivia Perpetua was a catchumen (i.e. a convert not yet baptized), well educated and from a prosperous family, about 22 years old, married and apparently recently widowed, with a child at her breast, and with two brothers and both parents still living. (Her father was not a Christian.) Felicity was a slave woman in advanced pregnancy. With them were Revocatus (also a slave), Saturninus, and Secundus. </a:t>
            </a:r>
          </a:p>
          <a:p>
            <a:pPr>
              <a:lnSpc>
                <a:spcPct val="80000"/>
              </a:lnSpc>
            </a:pPr>
            <a:r>
              <a:rPr lang="en-US" sz="2400"/>
              <a:t>They were arrested and placed in a dungeon, but after a few days two deacons visited the prison and by a gift of money to the jailers arranged (1) that they should have an interval in the better part of the prison to refresh themselves, and (2) that Perpetua should be allowed to keep her child with her. </a:t>
            </a:r>
          </a:p>
          <a:p>
            <a:pPr>
              <a:lnSpc>
                <a:spcPct val="80000"/>
              </a:lnSpc>
            </a:pPr>
            <a:r>
              <a:rPr lang="en-US" sz="2400"/>
              <a:t>Perpetua had a vision in which she saw a golden ladder, guarded by a fierce dragon, but she climbed it, stepping on the dragon's head to do so. At the top, she found herself in a green meadow, with many white-robed figures, and in their midst a shepherd, who welcomed her and gave her a morsel of cheese from the sheep-milk. She awakened and understood that their martyrdom was certain. </a:t>
            </a:r>
          </a:p>
        </p:txBody>
      </p:sp>
      <p:sp>
        <p:nvSpPr>
          <p:cNvPr id="150533" name="Rectangle 5"/>
          <p:cNvSpPr>
            <a:spLocks noChangeArrowheads="1"/>
          </p:cNvSpPr>
          <p:nvPr/>
        </p:nvSpPr>
        <p:spPr bwMode="auto">
          <a:xfrm>
            <a:off x="609600" y="2057400"/>
            <a:ext cx="6629400" cy="7620000"/>
          </a:xfrm>
          <a:prstGeom prst="rect">
            <a:avLst/>
          </a:prstGeom>
          <a:noFill/>
          <a:ln w="9525">
            <a:solidFill>
              <a:srgbClr val="800080"/>
            </a:solidFill>
            <a:miter lim="800000"/>
            <a:headEnd/>
            <a:tailEnd/>
          </a:ln>
          <a:effectLst/>
        </p:spPr>
        <p:txBody>
          <a:bodyPr wrap="none" anchor="ctr"/>
          <a:lstStyle/>
          <a:p>
            <a:endParaRPr lang="en-US"/>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962" name="Rectangle 2"/>
          <p:cNvSpPr>
            <a:spLocks noGrp="1" noChangeArrowheads="1"/>
          </p:cNvSpPr>
          <p:nvPr>
            <p:ph type="title"/>
          </p:nvPr>
        </p:nvSpPr>
        <p:spPr>
          <a:xfrm>
            <a:off x="609600" y="533400"/>
            <a:ext cx="6607175" cy="858838"/>
          </a:xfrm>
        </p:spPr>
        <p:txBody>
          <a:bodyPr/>
          <a:lstStyle/>
          <a:p>
            <a:r>
              <a:rPr lang="en-US">
                <a:solidFill>
                  <a:srgbClr val="800080"/>
                </a:solidFill>
              </a:rPr>
              <a:t>Perpetua cont</a:t>
            </a:r>
          </a:p>
        </p:txBody>
      </p:sp>
      <p:sp>
        <p:nvSpPr>
          <p:cNvPr id="168963" name="Rectangle 3"/>
          <p:cNvSpPr>
            <a:spLocks noGrp="1" noChangeArrowheads="1"/>
          </p:cNvSpPr>
          <p:nvPr>
            <p:ph type="body" idx="1"/>
          </p:nvPr>
        </p:nvSpPr>
        <p:spPr>
          <a:xfrm>
            <a:off x="582613" y="1676400"/>
            <a:ext cx="6607175" cy="7772400"/>
          </a:xfrm>
        </p:spPr>
        <p:txBody>
          <a:bodyPr/>
          <a:lstStyle/>
          <a:p>
            <a:pPr>
              <a:lnSpc>
                <a:spcPct val="80000"/>
              </a:lnSpc>
            </a:pPr>
            <a:r>
              <a:rPr lang="en-US" sz="2400" b="1"/>
              <a:t>Perpetua writes: </a:t>
            </a:r>
          </a:p>
          <a:p>
            <a:pPr>
              <a:lnSpc>
                <a:spcPct val="80000"/>
              </a:lnSpc>
            </a:pPr>
            <a:r>
              <a:rPr lang="en-US" sz="2400"/>
              <a:t>After a few days there was a report that we were to have a Hearing in court. And my father came to me from the city, worn out with anxiety. He came up to me, that he might cast me down, saying: "Have pity, my daughter, on my grey hairs. Have pity on your father, if I am worthy to be called a father by you. If with these hands I have brought you up to this flower of your age, if I have preferred you to all your brothers, do not deliver me up to the scorn of men. Have regard to your brothers, have regard to your mother and your aunt, have regard to your son, who will not be able to live after you. Lay aside your courage, and do not bring us all to destruction; for none of us will speak in freedom if you should suffer anything." These things said my father in his affection, kissing my hands, and throwing himself at my feet, and with tears he called me not Daughter, but Lady. And I grieved over the grey hairs of my father, that he alone of all my kindred would have no joy in my death. And I comforted him, saying, "On that scaffold, whatever God wills shall happen. For know that we are not placed in our own power but in that of God." And he departed from me in sorrow. </a:t>
            </a:r>
          </a:p>
        </p:txBody>
      </p:sp>
      <p:sp>
        <p:nvSpPr>
          <p:cNvPr id="168964" name="Rectangle 4"/>
          <p:cNvSpPr>
            <a:spLocks noChangeArrowheads="1"/>
          </p:cNvSpPr>
          <p:nvPr/>
        </p:nvSpPr>
        <p:spPr bwMode="auto">
          <a:xfrm>
            <a:off x="685800" y="1676400"/>
            <a:ext cx="6553200" cy="8001000"/>
          </a:xfrm>
          <a:prstGeom prst="rect">
            <a:avLst/>
          </a:prstGeom>
          <a:noFill/>
          <a:ln w="9525">
            <a:solidFill>
              <a:srgbClr val="800080"/>
            </a:solidFill>
            <a:miter lim="800000"/>
            <a:headEnd/>
            <a:tailEnd/>
          </a:ln>
          <a:effectLst/>
        </p:spPr>
        <p:txBody>
          <a:bodyPr wrap="none" anchor="ctr"/>
          <a:lstStyle/>
          <a:p>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a:xfrm>
            <a:off x="388620" y="1452880"/>
            <a:ext cx="6995160" cy="2235200"/>
          </a:xfrm>
        </p:spPr>
        <p:txBody>
          <a:bodyPr/>
          <a:lstStyle/>
          <a:p>
            <a:pPr eaLnBrk="1" hangingPunct="1"/>
            <a:r>
              <a:rPr lang="en-US" i="1" smtClean="0">
                <a:solidFill>
                  <a:schemeClr val="tx1"/>
                </a:solidFill>
                <a:latin typeface="Times New Roman" pitchFamily="18" charset="0"/>
                <a:cs typeface="Times New Roman" pitchFamily="18" charset="0"/>
              </a:rPr>
              <a:t>The Good Shepherd Ministry</a:t>
            </a:r>
            <a:br>
              <a:rPr lang="en-US" i="1" smtClean="0">
                <a:solidFill>
                  <a:schemeClr val="tx1"/>
                </a:solidFill>
                <a:latin typeface="Times New Roman" pitchFamily="18" charset="0"/>
                <a:cs typeface="Times New Roman" pitchFamily="18" charset="0"/>
              </a:rPr>
            </a:br>
            <a:r>
              <a:rPr lang="en-US" sz="4000" i="1" smtClean="0">
                <a:solidFill>
                  <a:schemeClr val="tx1"/>
                </a:solidFill>
                <a:latin typeface="Times New Roman" pitchFamily="18" charset="0"/>
                <a:cs typeface="Times New Roman" pitchFamily="18" charset="0"/>
              </a:rPr>
              <a:t>Psalm 23</a:t>
            </a:r>
            <a:endParaRPr lang="en-US" i="1" smtClean="0">
              <a:solidFill>
                <a:schemeClr val="tx1"/>
              </a:solidFill>
              <a:latin typeface="Times New Roman" pitchFamily="18" charset="0"/>
              <a:cs typeface="Times New Roman" pitchFamily="18" charset="0"/>
            </a:endParaRPr>
          </a:p>
        </p:txBody>
      </p:sp>
      <p:sp>
        <p:nvSpPr>
          <p:cNvPr id="4099" name="Rectangle 3"/>
          <p:cNvSpPr>
            <a:spLocks noGrp="1" noChangeArrowheads="1"/>
          </p:cNvSpPr>
          <p:nvPr>
            <p:ph idx="1"/>
          </p:nvPr>
        </p:nvSpPr>
        <p:spPr>
          <a:xfrm>
            <a:off x="194310" y="5252720"/>
            <a:ext cx="7383780" cy="3464560"/>
          </a:xfrm>
        </p:spPr>
        <p:txBody>
          <a:bodyPr/>
          <a:lstStyle/>
          <a:p>
            <a:pPr algn="ctr" eaLnBrk="1" hangingPunct="1">
              <a:buFontTx/>
              <a:buNone/>
            </a:pPr>
            <a:r>
              <a:rPr lang="en-US" i="1" smtClean="0">
                <a:latin typeface="Times New Roman" pitchFamily="18" charset="0"/>
                <a:cs typeface="Times New Roman" pitchFamily="18" charset="0"/>
              </a:rPr>
              <a:t>Dr. Carolyn Cole</a:t>
            </a:r>
          </a:p>
          <a:p>
            <a:pPr algn="ctr" eaLnBrk="1" hangingPunct="1">
              <a:buFontTx/>
              <a:buNone/>
            </a:pPr>
            <a:endParaRPr lang="en-US" i="1" smtClean="0">
              <a:latin typeface="Times New Roman" pitchFamily="18" charset="0"/>
              <a:cs typeface="Times New Roman" pitchFamily="18" charset="0"/>
            </a:endParaRPr>
          </a:p>
          <a:p>
            <a:pPr algn="ctr" eaLnBrk="1" hangingPunct="1">
              <a:buFontTx/>
              <a:buNone/>
            </a:pPr>
            <a:r>
              <a:rPr lang="en-US" i="1" smtClean="0">
                <a:latin typeface="Times New Roman" pitchFamily="18" charset="0"/>
                <a:cs typeface="Times New Roman" pitchFamily="18" charset="0"/>
              </a:rPr>
              <a:t>Walking in Wholeness and Holiness</a:t>
            </a:r>
            <a:endParaRPr lang="en-US"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1554" name="Rectangle 2"/>
          <p:cNvSpPr>
            <a:spLocks noGrp="1" noChangeArrowheads="1"/>
          </p:cNvSpPr>
          <p:nvPr>
            <p:ph type="title"/>
          </p:nvPr>
        </p:nvSpPr>
        <p:spPr>
          <a:xfrm>
            <a:off x="609600" y="609600"/>
            <a:ext cx="6607175" cy="762000"/>
          </a:xfrm>
        </p:spPr>
        <p:txBody>
          <a:bodyPr/>
          <a:lstStyle/>
          <a:p>
            <a:r>
              <a:rPr lang="en-US" sz="4500">
                <a:solidFill>
                  <a:srgbClr val="800080"/>
                </a:solidFill>
              </a:rPr>
              <a:t>Voice of the Martyrs</a:t>
            </a:r>
          </a:p>
        </p:txBody>
      </p:sp>
      <p:sp>
        <p:nvSpPr>
          <p:cNvPr id="151555" name="Rectangle 3"/>
          <p:cNvSpPr>
            <a:spLocks noGrp="1" noChangeArrowheads="1"/>
          </p:cNvSpPr>
          <p:nvPr>
            <p:ph type="body" idx="1"/>
          </p:nvPr>
        </p:nvSpPr>
        <p:spPr>
          <a:xfrm>
            <a:off x="582613" y="1676400"/>
            <a:ext cx="6607175" cy="7620000"/>
          </a:xfrm>
        </p:spPr>
        <p:txBody>
          <a:bodyPr/>
          <a:lstStyle/>
          <a:p>
            <a:pPr>
              <a:lnSpc>
                <a:spcPct val="90000"/>
              </a:lnSpc>
            </a:pPr>
            <a:r>
              <a:rPr lang="en-US" i="1"/>
              <a:t>Notes:</a:t>
            </a:r>
          </a:p>
          <a:p>
            <a:pPr>
              <a:lnSpc>
                <a:spcPct val="90000"/>
              </a:lnSpc>
            </a:pPr>
            <a:r>
              <a:rPr lang="en-US" i="1"/>
              <a:t>Ask permission to use “Give Them A Gem” by the late Rev. Dr. Wrumbrund   w/</a:t>
            </a:r>
          </a:p>
          <a:p>
            <a:pPr>
              <a:lnSpc>
                <a:spcPct val="90000"/>
              </a:lnSpc>
            </a:pPr>
            <a:r>
              <a:rPr lang="en-US" i="1"/>
              <a:t>A Link to Persecution.org???</a:t>
            </a:r>
          </a:p>
          <a:p>
            <a:pPr>
              <a:lnSpc>
                <a:spcPct val="90000"/>
              </a:lnSpc>
            </a:pPr>
            <a:endParaRPr lang="en-US" i="1"/>
          </a:p>
          <a:p>
            <a:pPr>
              <a:lnSpc>
                <a:spcPct val="90000"/>
              </a:lnSpc>
            </a:pPr>
            <a:r>
              <a:rPr lang="en-US" sz="2800" i="1"/>
              <a:t>Spoke to Lisa Hawkins, Administrative Assistant 3/21/07 and the webmaster, Jennifer Hatfields from 12:18 -12:43 PM</a:t>
            </a:r>
          </a:p>
          <a:p>
            <a:pPr>
              <a:lnSpc>
                <a:spcPct val="90000"/>
              </a:lnSpc>
            </a:pPr>
            <a:endParaRPr lang="en-US" sz="2800" i="1"/>
          </a:p>
          <a:p>
            <a:pPr>
              <a:lnSpc>
                <a:spcPct val="90000"/>
              </a:lnSpc>
            </a:pPr>
            <a:r>
              <a:rPr lang="en-US" sz="2800" i="1"/>
              <a:t>Lisa said to e-mail </a:t>
            </a:r>
            <a:r>
              <a:rPr lang="en-US" sz="2800" i="1">
                <a:hlinkClick r:id="rId2"/>
              </a:rPr>
              <a:t>l</a:t>
            </a:r>
            <a:r>
              <a:rPr lang="en-US" sz="2800" i="1">
                <a:solidFill>
                  <a:srgbClr val="0033CC"/>
                </a:solidFill>
                <a:hlinkClick r:id="rId2"/>
              </a:rPr>
              <a:t>hawkins@vom-usa.org</a:t>
            </a:r>
            <a:r>
              <a:rPr lang="en-US" sz="2800" i="1"/>
              <a:t> her saying, “per our telephone conversation, I am summarizing my request to use Give them a Gem and be able to Link to Persecution.com</a:t>
            </a:r>
          </a:p>
        </p:txBody>
      </p:sp>
      <p:sp>
        <p:nvSpPr>
          <p:cNvPr id="151556" name="Rectangle 4"/>
          <p:cNvSpPr>
            <a:spLocks noChangeArrowheads="1"/>
          </p:cNvSpPr>
          <p:nvPr/>
        </p:nvSpPr>
        <p:spPr bwMode="auto">
          <a:xfrm>
            <a:off x="533400" y="1676400"/>
            <a:ext cx="6781800" cy="7543800"/>
          </a:xfrm>
          <a:prstGeom prst="rect">
            <a:avLst/>
          </a:prstGeom>
          <a:noFill/>
          <a:ln w="9525">
            <a:solidFill>
              <a:srgbClr val="800080"/>
            </a:solidFill>
            <a:miter lim="800000"/>
            <a:headEnd/>
            <a:tailEnd/>
          </a:ln>
          <a:effectLst/>
        </p:spPr>
        <p:txBody>
          <a:bodyPr wrap="none" anchor="ctr"/>
          <a:lstStyle/>
          <a:p>
            <a:endParaRPr lang="en-US"/>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2"/>
          <p:cNvSpPr>
            <a:spLocks noGrp="1" noChangeArrowheads="1"/>
          </p:cNvSpPr>
          <p:nvPr>
            <p:ph type="title"/>
          </p:nvPr>
        </p:nvSpPr>
        <p:spPr>
          <a:xfrm>
            <a:off x="381000" y="609600"/>
            <a:ext cx="7010400" cy="838200"/>
          </a:xfrm>
        </p:spPr>
        <p:txBody>
          <a:bodyPr/>
          <a:lstStyle/>
          <a:p>
            <a:r>
              <a:rPr lang="en-US" sz="3800">
                <a:solidFill>
                  <a:srgbClr val="0000CC"/>
                </a:solidFill>
              </a:rPr>
              <a:t>Imprisoned for Jesus Christ</a:t>
            </a:r>
            <a:r>
              <a:rPr lang="en-US" sz="4500">
                <a:solidFill>
                  <a:srgbClr val="0000CC"/>
                </a:solidFill>
              </a:rPr>
              <a:t> </a:t>
            </a:r>
            <a:r>
              <a:rPr lang="en-US" sz="3200">
                <a:solidFill>
                  <a:srgbClr val="0000CC"/>
                </a:solidFill>
              </a:rPr>
              <a:t>cont</a:t>
            </a:r>
          </a:p>
        </p:txBody>
      </p:sp>
      <p:sp>
        <p:nvSpPr>
          <p:cNvPr id="125955" name="Rectangle 3"/>
          <p:cNvSpPr>
            <a:spLocks noGrp="1" noChangeArrowheads="1"/>
          </p:cNvSpPr>
          <p:nvPr>
            <p:ph type="body" idx="1"/>
          </p:nvPr>
        </p:nvSpPr>
        <p:spPr>
          <a:xfrm>
            <a:off x="582613" y="1752600"/>
            <a:ext cx="6607175" cy="7848600"/>
          </a:xfrm>
        </p:spPr>
        <p:txBody>
          <a:bodyPr/>
          <a:lstStyle/>
          <a:p>
            <a:pPr>
              <a:lnSpc>
                <a:spcPct val="80000"/>
              </a:lnSpc>
            </a:pPr>
            <a:r>
              <a:rPr lang="en-US" sz="1800" b="1"/>
              <a:t>Act 9:1</a:t>
            </a:r>
            <a:r>
              <a:rPr lang="en-US" sz="1800"/>
              <a:t>  And Saul, yet breathing out threatenings and slaughter against the disciples of the Lord, went unto the high priest, </a:t>
            </a:r>
          </a:p>
          <a:p>
            <a:pPr>
              <a:lnSpc>
                <a:spcPct val="80000"/>
              </a:lnSpc>
            </a:pPr>
            <a:r>
              <a:rPr lang="en-US" sz="1800"/>
              <a:t>Act 9:2  And desired of him letters to Damascus to the synagogues, that if he found any of this way, whether they were men or women, he might bring them bound unto Jerusalem. </a:t>
            </a:r>
          </a:p>
          <a:p>
            <a:pPr>
              <a:lnSpc>
                <a:spcPct val="80000"/>
              </a:lnSpc>
            </a:pPr>
            <a:endParaRPr lang="en-US" sz="1800"/>
          </a:p>
          <a:p>
            <a:pPr>
              <a:lnSpc>
                <a:spcPct val="80000"/>
              </a:lnSpc>
            </a:pPr>
            <a:r>
              <a:rPr lang="en-US" sz="1800"/>
              <a:t>Act 5:17  Then the high priest rose up, and all they that were with him, (which is the sect of the Sadducees,) and were filled with indignation, </a:t>
            </a:r>
          </a:p>
          <a:p>
            <a:pPr>
              <a:lnSpc>
                <a:spcPct val="80000"/>
              </a:lnSpc>
            </a:pPr>
            <a:r>
              <a:rPr lang="en-US" sz="1800"/>
              <a:t>Act 5:18  And laid their hands on the apostles, and put them in the common prison. </a:t>
            </a:r>
          </a:p>
          <a:p>
            <a:pPr>
              <a:lnSpc>
                <a:spcPct val="80000"/>
              </a:lnSpc>
            </a:pPr>
            <a:endParaRPr lang="en-US" sz="1800"/>
          </a:p>
          <a:p>
            <a:pPr>
              <a:lnSpc>
                <a:spcPct val="80000"/>
              </a:lnSpc>
            </a:pPr>
            <a:r>
              <a:rPr lang="en-US" sz="1800"/>
              <a:t>Act 8:3  As for Saul, he made havock of the church, entering into every house, and haling men and women committed </a:t>
            </a:r>
            <a:r>
              <a:rPr lang="en-US" sz="1800" i="1"/>
              <a:t>[them]</a:t>
            </a:r>
            <a:r>
              <a:rPr lang="en-US" sz="1800"/>
              <a:t> to prison. </a:t>
            </a:r>
          </a:p>
          <a:p>
            <a:pPr>
              <a:lnSpc>
                <a:spcPct val="80000"/>
              </a:lnSpc>
            </a:pPr>
            <a:r>
              <a:rPr lang="en-US" sz="1800"/>
              <a:t>Act 8:4  Therefore they that were scattered abroad went every where preaching the word. </a:t>
            </a:r>
          </a:p>
          <a:p>
            <a:pPr>
              <a:lnSpc>
                <a:spcPct val="80000"/>
              </a:lnSpc>
            </a:pPr>
            <a:endParaRPr lang="en-US" sz="1800"/>
          </a:p>
          <a:p>
            <a:pPr>
              <a:lnSpc>
                <a:spcPct val="80000"/>
              </a:lnSpc>
            </a:pPr>
            <a:r>
              <a:rPr lang="en-US" sz="1800" b="1"/>
              <a:t>Act 12:1</a:t>
            </a:r>
            <a:r>
              <a:rPr lang="en-US" sz="1800"/>
              <a:t>  Now about that time Herod the king stretched forth </a:t>
            </a:r>
            <a:r>
              <a:rPr lang="en-US" sz="1800" i="1"/>
              <a:t>[his]</a:t>
            </a:r>
            <a:r>
              <a:rPr lang="en-US" sz="1800"/>
              <a:t> hands to vex certain of the church. </a:t>
            </a:r>
          </a:p>
          <a:p>
            <a:pPr>
              <a:lnSpc>
                <a:spcPct val="80000"/>
              </a:lnSpc>
            </a:pPr>
            <a:r>
              <a:rPr lang="en-US" sz="1800"/>
              <a:t>Act 12:2  And he killed James the brother of John with the sword. </a:t>
            </a:r>
          </a:p>
          <a:p>
            <a:pPr>
              <a:lnSpc>
                <a:spcPct val="80000"/>
              </a:lnSpc>
            </a:pPr>
            <a:r>
              <a:rPr lang="en-US" sz="1800"/>
              <a:t>Act 12:3  And because he saw it pleased the Jews, he proceeded further to take Peter also. (Then were the days of unleavened bread.) </a:t>
            </a:r>
          </a:p>
          <a:p>
            <a:pPr>
              <a:lnSpc>
                <a:spcPct val="80000"/>
              </a:lnSpc>
            </a:pPr>
            <a:r>
              <a:rPr lang="en-US" sz="1800"/>
              <a:t>Act 12:4  And when he had apprehended him, he put </a:t>
            </a:r>
            <a:r>
              <a:rPr lang="en-US" sz="1800" i="1"/>
              <a:t>[him]</a:t>
            </a:r>
            <a:r>
              <a:rPr lang="en-US" sz="1800"/>
              <a:t> in prison, and delivered </a:t>
            </a:r>
            <a:r>
              <a:rPr lang="en-US" sz="1800" i="1"/>
              <a:t>[him]</a:t>
            </a:r>
            <a:r>
              <a:rPr lang="en-US" sz="1800"/>
              <a:t> to four quaternions of soldiers to keep him; intending after Easter to bring him forth to the people. </a:t>
            </a:r>
          </a:p>
          <a:p>
            <a:pPr>
              <a:lnSpc>
                <a:spcPct val="80000"/>
              </a:lnSpc>
            </a:pPr>
            <a:r>
              <a:rPr lang="en-US" sz="1800"/>
              <a:t>Act 12:5  Peter therefore was kept in prison: but prayer was made without ceasing of the church unto God for him. </a:t>
            </a:r>
          </a:p>
          <a:p>
            <a:pPr algn="r">
              <a:lnSpc>
                <a:spcPct val="80000"/>
              </a:lnSpc>
              <a:buFontTx/>
              <a:buNone/>
            </a:pPr>
            <a:r>
              <a:rPr lang="en-US" sz="1200"/>
              <a:t>Next</a:t>
            </a:r>
          </a:p>
          <a:p>
            <a:pPr>
              <a:lnSpc>
                <a:spcPct val="80000"/>
              </a:lnSpc>
            </a:pPr>
            <a:endParaRPr lang="en-US" sz="1200"/>
          </a:p>
        </p:txBody>
      </p:sp>
      <p:sp>
        <p:nvSpPr>
          <p:cNvPr id="125956" name="Rectangle 4"/>
          <p:cNvSpPr>
            <a:spLocks noChangeArrowheads="1"/>
          </p:cNvSpPr>
          <p:nvPr/>
        </p:nvSpPr>
        <p:spPr bwMode="auto">
          <a:xfrm>
            <a:off x="609600" y="1676400"/>
            <a:ext cx="6705600" cy="7696200"/>
          </a:xfrm>
          <a:prstGeom prst="rect">
            <a:avLst/>
          </a:prstGeom>
          <a:noFill/>
          <a:ln w="9525">
            <a:solidFill>
              <a:srgbClr val="0066CC"/>
            </a:solidFill>
            <a:miter lim="800000"/>
            <a:headEnd/>
            <a:tailEnd/>
          </a:ln>
          <a:effectLst/>
        </p:spPr>
        <p:txBody>
          <a:bodyPr wrap="none" anchor="ctr"/>
          <a:lstStyle/>
          <a:p>
            <a:endParaRPr lang="en-US"/>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2"/>
          <p:cNvSpPr>
            <a:spLocks noGrp="1" noChangeArrowheads="1"/>
          </p:cNvSpPr>
          <p:nvPr>
            <p:ph type="title"/>
          </p:nvPr>
        </p:nvSpPr>
        <p:spPr>
          <a:xfrm>
            <a:off x="609600" y="457200"/>
            <a:ext cx="6607175" cy="858838"/>
          </a:xfrm>
        </p:spPr>
        <p:txBody>
          <a:bodyPr/>
          <a:lstStyle/>
          <a:p>
            <a:r>
              <a:rPr lang="en-US" sz="3800">
                <a:solidFill>
                  <a:srgbClr val="0000CC"/>
                </a:solidFill>
              </a:rPr>
              <a:t>Imprisoned for Jesus Christ</a:t>
            </a:r>
            <a:r>
              <a:rPr lang="en-US" sz="4500">
                <a:solidFill>
                  <a:srgbClr val="0000CC"/>
                </a:solidFill>
              </a:rPr>
              <a:t> </a:t>
            </a:r>
            <a:r>
              <a:rPr lang="en-US" sz="3200">
                <a:solidFill>
                  <a:srgbClr val="0000CC"/>
                </a:solidFill>
              </a:rPr>
              <a:t>cont</a:t>
            </a:r>
          </a:p>
        </p:txBody>
      </p:sp>
      <p:sp>
        <p:nvSpPr>
          <p:cNvPr id="126979" name="Rectangle 3"/>
          <p:cNvSpPr>
            <a:spLocks noGrp="1" noChangeArrowheads="1"/>
          </p:cNvSpPr>
          <p:nvPr>
            <p:ph type="body" idx="1"/>
          </p:nvPr>
        </p:nvSpPr>
        <p:spPr>
          <a:xfrm>
            <a:off x="609600" y="1752600"/>
            <a:ext cx="6607175" cy="7696200"/>
          </a:xfrm>
        </p:spPr>
        <p:txBody>
          <a:bodyPr/>
          <a:lstStyle/>
          <a:p>
            <a:pPr>
              <a:lnSpc>
                <a:spcPct val="80000"/>
              </a:lnSpc>
            </a:pPr>
            <a:r>
              <a:rPr lang="en-US" sz="1800"/>
              <a:t>Act 16:21  And teach customs, which are not lawful for us to receive, neither to observe, being Romans. </a:t>
            </a:r>
          </a:p>
          <a:p>
            <a:pPr>
              <a:lnSpc>
                <a:spcPct val="80000"/>
              </a:lnSpc>
            </a:pPr>
            <a:r>
              <a:rPr lang="en-US" sz="1800"/>
              <a:t>Act 16:22  And the multitude rose up together against them: and the magistrates rent off their clothes, and commanded to beat </a:t>
            </a:r>
            <a:r>
              <a:rPr lang="en-US" sz="1800" i="1"/>
              <a:t>[them]</a:t>
            </a:r>
            <a:r>
              <a:rPr lang="en-US" sz="1800"/>
              <a:t>. </a:t>
            </a:r>
          </a:p>
          <a:p>
            <a:pPr>
              <a:lnSpc>
                <a:spcPct val="80000"/>
              </a:lnSpc>
            </a:pPr>
            <a:r>
              <a:rPr lang="en-US" sz="1800"/>
              <a:t>Act 16:23  And when they had laid many stripes upon them, they cast </a:t>
            </a:r>
            <a:r>
              <a:rPr lang="en-US" sz="1800" i="1"/>
              <a:t>[them]</a:t>
            </a:r>
            <a:r>
              <a:rPr lang="en-US" sz="1800"/>
              <a:t> into prison, charging the jailor to keep them safely: </a:t>
            </a:r>
          </a:p>
          <a:p>
            <a:pPr>
              <a:lnSpc>
                <a:spcPct val="80000"/>
              </a:lnSpc>
            </a:pPr>
            <a:r>
              <a:rPr lang="en-US" sz="1800"/>
              <a:t>Act 16:24  Who, having received such a charge, thrust them into the inner prison, and made their feet fast in the stocks. </a:t>
            </a:r>
          </a:p>
          <a:p>
            <a:pPr>
              <a:lnSpc>
                <a:spcPct val="80000"/>
              </a:lnSpc>
            </a:pPr>
            <a:endParaRPr lang="en-US" sz="1800"/>
          </a:p>
          <a:p>
            <a:pPr>
              <a:lnSpc>
                <a:spcPct val="80000"/>
              </a:lnSpc>
            </a:pPr>
            <a:r>
              <a:rPr lang="en-US" sz="1800"/>
              <a:t>Act 26:6  And now I stand and am judged for the hope of the promise made of God unto our fathers: </a:t>
            </a:r>
          </a:p>
          <a:p>
            <a:pPr>
              <a:lnSpc>
                <a:spcPct val="80000"/>
              </a:lnSpc>
            </a:pPr>
            <a:r>
              <a:rPr lang="en-US" sz="1800"/>
              <a:t>Act 26:7  Unto which </a:t>
            </a:r>
            <a:r>
              <a:rPr lang="en-US" sz="1800" i="1"/>
              <a:t>[promise]</a:t>
            </a:r>
            <a:r>
              <a:rPr lang="en-US" sz="1800"/>
              <a:t> our twelve tribes, instantly serving </a:t>
            </a:r>
            <a:r>
              <a:rPr lang="en-US" sz="1800" i="1"/>
              <a:t>[God]</a:t>
            </a:r>
            <a:r>
              <a:rPr lang="en-US" sz="1800"/>
              <a:t> day and night, hope to come. For which hope's sake, king Agrippa, I am accused of the Jews. </a:t>
            </a:r>
          </a:p>
          <a:p>
            <a:pPr>
              <a:lnSpc>
                <a:spcPct val="80000"/>
              </a:lnSpc>
            </a:pPr>
            <a:r>
              <a:rPr lang="en-US" sz="1800"/>
              <a:t>Act 26:8  Why should it be thought a thing incredible with you, that God should raise the dead? </a:t>
            </a:r>
          </a:p>
          <a:p>
            <a:pPr>
              <a:lnSpc>
                <a:spcPct val="80000"/>
              </a:lnSpc>
            </a:pPr>
            <a:r>
              <a:rPr lang="en-US" sz="1800"/>
              <a:t>Act 26:9  I verily thought with myself, that I ought to do many things contrary to the name of Jesus of Nazareth. </a:t>
            </a:r>
          </a:p>
          <a:p>
            <a:pPr>
              <a:lnSpc>
                <a:spcPct val="80000"/>
              </a:lnSpc>
            </a:pPr>
            <a:r>
              <a:rPr lang="en-US" sz="1800"/>
              <a:t>Act 26:10  Which thing I also did in Jerusalem: and many of the saints did I shut up in prison, having received authority from the chief priests; and when they were put to death, I gave my voice against </a:t>
            </a:r>
            <a:r>
              <a:rPr lang="en-US" sz="1800" i="1"/>
              <a:t>[them]</a:t>
            </a:r>
            <a:r>
              <a:rPr lang="en-US" sz="1800"/>
              <a:t>. </a:t>
            </a:r>
          </a:p>
          <a:p>
            <a:pPr>
              <a:lnSpc>
                <a:spcPct val="80000"/>
              </a:lnSpc>
            </a:pPr>
            <a:r>
              <a:rPr lang="en-US" sz="1800"/>
              <a:t>Act 26:11  And I punished them oft in every synagogue, and compelled </a:t>
            </a:r>
            <a:r>
              <a:rPr lang="en-US" sz="1800" i="1"/>
              <a:t>[them]</a:t>
            </a:r>
            <a:r>
              <a:rPr lang="en-US" sz="1800"/>
              <a:t> to blaspheme; and being exceedingly mad against them, I persecuted </a:t>
            </a:r>
            <a:r>
              <a:rPr lang="en-US" sz="1800" i="1"/>
              <a:t>[them]</a:t>
            </a:r>
            <a:r>
              <a:rPr lang="en-US" sz="1800"/>
              <a:t> even unto strange cities. </a:t>
            </a:r>
          </a:p>
          <a:p>
            <a:pPr>
              <a:lnSpc>
                <a:spcPct val="80000"/>
              </a:lnSpc>
            </a:pPr>
            <a:endParaRPr lang="en-US" sz="1800"/>
          </a:p>
          <a:p>
            <a:pPr>
              <a:lnSpc>
                <a:spcPct val="80000"/>
              </a:lnSpc>
            </a:pPr>
            <a:r>
              <a:rPr lang="en-US" sz="1800"/>
              <a:t>Rev 2:10  Fear none of those things which thou shalt suffer: behold, the devil shall cast </a:t>
            </a:r>
            <a:r>
              <a:rPr lang="en-US" sz="1800" i="1"/>
              <a:t>[some]</a:t>
            </a:r>
            <a:r>
              <a:rPr lang="en-US" sz="1800"/>
              <a:t> of you into prison, that ye may be tried; and ye shall have tribulation ten days: be thou faithful unto death, and I will give thee a crown of life. </a:t>
            </a:r>
          </a:p>
        </p:txBody>
      </p:sp>
      <p:sp>
        <p:nvSpPr>
          <p:cNvPr id="126980" name="Rectangle 4"/>
          <p:cNvSpPr>
            <a:spLocks noChangeArrowheads="1"/>
          </p:cNvSpPr>
          <p:nvPr/>
        </p:nvSpPr>
        <p:spPr bwMode="auto">
          <a:xfrm>
            <a:off x="609600" y="1676400"/>
            <a:ext cx="6629400" cy="7772400"/>
          </a:xfrm>
          <a:prstGeom prst="rect">
            <a:avLst/>
          </a:prstGeom>
          <a:noFill/>
          <a:ln w="9525">
            <a:solidFill>
              <a:srgbClr val="0066CC"/>
            </a:solidFill>
            <a:miter lim="800000"/>
            <a:headEnd/>
            <a:tailEnd/>
          </a:ln>
          <a:effectLst/>
        </p:spPr>
        <p:txBody>
          <a:bodyPr wrap="none" anchor="ctr"/>
          <a:lstStyle/>
          <a:p>
            <a:endParaRPr lang="en-US"/>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a:xfrm>
            <a:off x="609600" y="457200"/>
            <a:ext cx="6607175" cy="1752600"/>
          </a:xfrm>
        </p:spPr>
        <p:txBody>
          <a:bodyPr/>
          <a:lstStyle/>
          <a:p>
            <a:r>
              <a:rPr lang="en-US" sz="4500">
                <a:solidFill>
                  <a:srgbClr val="0000CC"/>
                </a:solidFill>
              </a:rPr>
              <a:t>Humiliation</a:t>
            </a:r>
            <a:r>
              <a:rPr lang="en-US" sz="4500"/>
              <a:t/>
            </a:r>
            <a:br>
              <a:rPr lang="en-US" sz="4500"/>
            </a:br>
            <a:r>
              <a:rPr lang="en-US" sz="4500"/>
              <a:t>II Corinthians 4.7-10</a:t>
            </a:r>
          </a:p>
        </p:txBody>
      </p:sp>
      <p:sp>
        <p:nvSpPr>
          <p:cNvPr id="20483" name="Rectangle 3"/>
          <p:cNvSpPr>
            <a:spLocks noGrp="1" noChangeArrowheads="1"/>
          </p:cNvSpPr>
          <p:nvPr>
            <p:ph type="body" idx="1"/>
          </p:nvPr>
        </p:nvSpPr>
        <p:spPr>
          <a:xfrm>
            <a:off x="609600" y="2590800"/>
            <a:ext cx="6607175" cy="6578600"/>
          </a:xfrm>
        </p:spPr>
        <p:txBody>
          <a:bodyPr/>
          <a:lstStyle/>
          <a:p>
            <a:r>
              <a:rPr lang="en-US" sz="3200"/>
              <a:t>But we have this treasure in earthen vessels, that the excellency of the power may be of God, and not of us.</a:t>
            </a:r>
          </a:p>
          <a:p>
            <a:r>
              <a:rPr lang="en-US" sz="3200"/>
              <a:t>We are troubled on every side, yet not distressed; we are perplexed, but not in despair;</a:t>
            </a:r>
          </a:p>
          <a:p>
            <a:r>
              <a:rPr lang="en-US" sz="3200"/>
              <a:t>Persecuted, but not forsaken; cast down, but not destroyed;</a:t>
            </a:r>
          </a:p>
          <a:p>
            <a:r>
              <a:rPr lang="en-US" sz="3200"/>
              <a:t>Always bearing about in the body the dying of the Lord Jesus, that the life also of Jesus might be made manifest in our body.</a:t>
            </a:r>
          </a:p>
        </p:txBody>
      </p:sp>
      <p:sp>
        <p:nvSpPr>
          <p:cNvPr id="20484" name="Rectangle 4"/>
          <p:cNvSpPr>
            <a:spLocks noChangeArrowheads="1"/>
          </p:cNvSpPr>
          <p:nvPr/>
        </p:nvSpPr>
        <p:spPr bwMode="auto">
          <a:xfrm>
            <a:off x="609600" y="2667000"/>
            <a:ext cx="6477000" cy="6248400"/>
          </a:xfrm>
          <a:prstGeom prst="rect">
            <a:avLst/>
          </a:prstGeom>
          <a:noFill/>
          <a:ln w="9525">
            <a:solidFill>
              <a:srgbClr val="0066CC"/>
            </a:solidFill>
            <a:miter lim="800000"/>
            <a:headEnd/>
            <a:tailEnd/>
          </a:ln>
          <a:effectLst/>
        </p:spPr>
        <p:txBody>
          <a:bodyPr wrap="none" anchor="ctr"/>
          <a:lstStyle/>
          <a:p>
            <a:endParaRPr lang="en-US"/>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title"/>
          </p:nvPr>
        </p:nvSpPr>
        <p:spPr>
          <a:xfrm>
            <a:off x="609600" y="533400"/>
            <a:ext cx="6607175" cy="1295400"/>
          </a:xfrm>
        </p:spPr>
        <p:txBody>
          <a:bodyPr/>
          <a:lstStyle/>
          <a:p>
            <a:r>
              <a:rPr lang="en-US" sz="4500">
                <a:solidFill>
                  <a:srgbClr val="0000CC"/>
                </a:solidFill>
              </a:rPr>
              <a:t>The Heart of a Christian</a:t>
            </a:r>
            <a:r>
              <a:rPr lang="en-US" sz="4500"/>
              <a:t/>
            </a:r>
            <a:br>
              <a:rPr lang="en-US" sz="4500"/>
            </a:br>
            <a:r>
              <a:rPr lang="en-US" sz="4500"/>
              <a:t>Philippians 3.7-11</a:t>
            </a:r>
          </a:p>
        </p:txBody>
      </p:sp>
      <p:sp>
        <p:nvSpPr>
          <p:cNvPr id="21507" name="Rectangle 3"/>
          <p:cNvSpPr>
            <a:spLocks noGrp="1" noChangeArrowheads="1"/>
          </p:cNvSpPr>
          <p:nvPr>
            <p:ph type="body" idx="1"/>
          </p:nvPr>
        </p:nvSpPr>
        <p:spPr>
          <a:xfrm>
            <a:off x="582613" y="2819400"/>
            <a:ext cx="6607175" cy="6121400"/>
          </a:xfrm>
        </p:spPr>
        <p:txBody>
          <a:bodyPr/>
          <a:lstStyle/>
          <a:p>
            <a:pPr>
              <a:lnSpc>
                <a:spcPct val="80000"/>
              </a:lnSpc>
            </a:pPr>
            <a:r>
              <a:rPr lang="en-US" sz="2600"/>
              <a:t>But what things were gain to me, those I counted loss for Christ.</a:t>
            </a:r>
          </a:p>
          <a:p>
            <a:pPr>
              <a:lnSpc>
                <a:spcPct val="80000"/>
              </a:lnSpc>
            </a:pPr>
            <a:r>
              <a:rPr lang="en-US" sz="2600"/>
              <a:t>Yea doubtless, and I count all things but loss for the excellency of the knowledge of Christ Jesus my Lord: for whom I have suffered the loss of all things, and do count them but dung, that I may win Christ.</a:t>
            </a:r>
          </a:p>
          <a:p>
            <a:pPr>
              <a:lnSpc>
                <a:spcPct val="80000"/>
              </a:lnSpc>
            </a:pPr>
            <a:r>
              <a:rPr lang="en-US" sz="2600"/>
              <a:t>And be found in him, not having mine own righteousness, which is of the law, but that which is through the faith of Christ, the righteousness which is of God by faith:</a:t>
            </a:r>
          </a:p>
          <a:p>
            <a:pPr>
              <a:lnSpc>
                <a:spcPct val="80000"/>
              </a:lnSpc>
            </a:pPr>
            <a:r>
              <a:rPr lang="en-US" sz="2600"/>
              <a:t>That I may know him, and the power of his resurrection, and the fellowship of his sufferings, and being made conformable unto his death;</a:t>
            </a:r>
          </a:p>
          <a:p>
            <a:pPr>
              <a:lnSpc>
                <a:spcPct val="80000"/>
              </a:lnSpc>
            </a:pPr>
            <a:r>
              <a:rPr lang="en-US" sz="2600"/>
              <a:t>If by any means I might attain unto the resurrection of the dead.</a:t>
            </a:r>
          </a:p>
        </p:txBody>
      </p:sp>
      <p:sp>
        <p:nvSpPr>
          <p:cNvPr id="21508" name="Rectangle 4"/>
          <p:cNvSpPr>
            <a:spLocks noChangeArrowheads="1"/>
          </p:cNvSpPr>
          <p:nvPr/>
        </p:nvSpPr>
        <p:spPr bwMode="auto">
          <a:xfrm>
            <a:off x="609600" y="2819400"/>
            <a:ext cx="6553200" cy="6096000"/>
          </a:xfrm>
          <a:prstGeom prst="rect">
            <a:avLst/>
          </a:prstGeom>
          <a:noFill/>
          <a:ln w="9525">
            <a:solidFill>
              <a:srgbClr val="0066CC"/>
            </a:solidFill>
            <a:miter lim="800000"/>
            <a:headEnd/>
            <a:tailEnd/>
          </a:ln>
          <a:effectLst/>
        </p:spPr>
        <p:txBody>
          <a:bodyPr wrap="none" anchor="ctr"/>
          <a:lstStyle/>
          <a:p>
            <a:endParaRPr lang="en-US"/>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title"/>
          </p:nvPr>
        </p:nvSpPr>
        <p:spPr>
          <a:xfrm>
            <a:off x="381000" y="609600"/>
            <a:ext cx="6835775" cy="1295400"/>
          </a:xfrm>
        </p:spPr>
        <p:txBody>
          <a:bodyPr/>
          <a:lstStyle/>
          <a:p>
            <a:r>
              <a:rPr lang="en-US" sz="4000">
                <a:solidFill>
                  <a:srgbClr val="0000CC"/>
                </a:solidFill>
              </a:rPr>
              <a:t>The Fellowship of Believers</a:t>
            </a:r>
            <a:r>
              <a:rPr lang="en-US" sz="4000"/>
              <a:t>  </a:t>
            </a:r>
            <a:br>
              <a:rPr lang="en-US" sz="4000"/>
            </a:br>
            <a:r>
              <a:rPr lang="en-US" sz="4000"/>
              <a:t>Acts 2.43-47</a:t>
            </a:r>
          </a:p>
        </p:txBody>
      </p:sp>
      <p:sp>
        <p:nvSpPr>
          <p:cNvPr id="22531" name="Rectangle 3"/>
          <p:cNvSpPr>
            <a:spLocks noGrp="1" noChangeArrowheads="1"/>
          </p:cNvSpPr>
          <p:nvPr>
            <p:ph type="body" idx="1"/>
          </p:nvPr>
        </p:nvSpPr>
        <p:spPr>
          <a:xfrm>
            <a:off x="582613" y="2743200"/>
            <a:ext cx="6607175" cy="6705600"/>
          </a:xfrm>
        </p:spPr>
        <p:txBody>
          <a:bodyPr/>
          <a:lstStyle/>
          <a:p>
            <a:pPr>
              <a:lnSpc>
                <a:spcPct val="90000"/>
              </a:lnSpc>
            </a:pPr>
            <a:r>
              <a:rPr lang="en-US" sz="2800"/>
              <a:t>43.And fear came upon every soul and many wonders and signs were done by the apostles.</a:t>
            </a:r>
          </a:p>
          <a:p>
            <a:pPr>
              <a:lnSpc>
                <a:spcPct val="90000"/>
              </a:lnSpc>
            </a:pPr>
            <a:r>
              <a:rPr lang="en-US" sz="2800"/>
              <a:t>44.And all that believed were together, and had all things common;</a:t>
            </a:r>
          </a:p>
          <a:p>
            <a:pPr>
              <a:lnSpc>
                <a:spcPct val="90000"/>
              </a:lnSpc>
            </a:pPr>
            <a:r>
              <a:rPr lang="en-US" sz="2800"/>
              <a:t>45.And sold their possessions and goods, and parted them to all </a:t>
            </a:r>
            <a:r>
              <a:rPr lang="en-US" sz="2800" i="1"/>
              <a:t>men</a:t>
            </a:r>
            <a:r>
              <a:rPr lang="en-US" sz="2800"/>
              <a:t>, as every man had need.</a:t>
            </a:r>
          </a:p>
          <a:p>
            <a:pPr>
              <a:lnSpc>
                <a:spcPct val="90000"/>
              </a:lnSpc>
            </a:pPr>
            <a:r>
              <a:rPr lang="en-US" sz="2800"/>
              <a:t>46.And they continuing daily with one accord in the temple, and breaking bread from house to house, did eat their meat with gladness and singleness of heart.</a:t>
            </a:r>
          </a:p>
          <a:p>
            <a:pPr>
              <a:lnSpc>
                <a:spcPct val="90000"/>
              </a:lnSpc>
            </a:pPr>
            <a:r>
              <a:rPr lang="en-US" sz="2800"/>
              <a:t>47.Praising God, and having favor with all the people.  And the Lord added to the church daily such as should be saved.</a:t>
            </a:r>
          </a:p>
        </p:txBody>
      </p:sp>
      <p:sp>
        <p:nvSpPr>
          <p:cNvPr id="22532" name="Rectangle 4"/>
          <p:cNvSpPr>
            <a:spLocks noChangeArrowheads="1"/>
          </p:cNvSpPr>
          <p:nvPr/>
        </p:nvSpPr>
        <p:spPr bwMode="auto">
          <a:xfrm>
            <a:off x="609600" y="2743200"/>
            <a:ext cx="6477000" cy="6248400"/>
          </a:xfrm>
          <a:prstGeom prst="rect">
            <a:avLst/>
          </a:prstGeom>
          <a:noFill/>
          <a:ln w="9525">
            <a:solidFill>
              <a:srgbClr val="0066CC"/>
            </a:solidFill>
            <a:miter lim="800000"/>
            <a:headEnd/>
            <a:tailEnd/>
          </a:ln>
          <a:effectLst/>
        </p:spPr>
        <p:txBody>
          <a:bodyPr wrap="none" anchor="ctr"/>
          <a:lstStyle/>
          <a:p>
            <a:endParaRPr lang="en-US"/>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609600" y="1143000"/>
            <a:ext cx="6607175" cy="1295400"/>
          </a:xfrm>
        </p:spPr>
        <p:txBody>
          <a:bodyPr/>
          <a:lstStyle/>
          <a:p>
            <a:r>
              <a:rPr lang="en-US" sz="4500">
                <a:solidFill>
                  <a:srgbClr val="0000CC"/>
                </a:solidFill>
              </a:rPr>
              <a:t>Called to Suffer for Jesus</a:t>
            </a:r>
          </a:p>
        </p:txBody>
      </p:sp>
      <p:sp>
        <p:nvSpPr>
          <p:cNvPr id="23555" name="Rectangle 3"/>
          <p:cNvSpPr>
            <a:spLocks noGrp="1" noChangeArrowheads="1"/>
          </p:cNvSpPr>
          <p:nvPr>
            <p:ph type="body" idx="1"/>
          </p:nvPr>
        </p:nvSpPr>
        <p:spPr>
          <a:xfrm>
            <a:off x="1066800" y="3657600"/>
            <a:ext cx="6122988" cy="5283200"/>
          </a:xfrm>
        </p:spPr>
        <p:txBody>
          <a:bodyPr/>
          <a:lstStyle/>
          <a:p>
            <a:r>
              <a:rPr lang="en-US"/>
              <a:t>Matthew 10.16-25 </a:t>
            </a:r>
            <a:r>
              <a:rPr lang="en-US">
                <a:solidFill>
                  <a:srgbClr val="CC0099"/>
                </a:solidFill>
              </a:rPr>
              <a:t>***</a:t>
            </a:r>
          </a:p>
          <a:p>
            <a:r>
              <a:rPr lang="en-US"/>
              <a:t>Acts 8 and 9 </a:t>
            </a:r>
            <a:r>
              <a:rPr lang="en-US">
                <a:solidFill>
                  <a:srgbClr val="CC0099"/>
                </a:solidFill>
              </a:rPr>
              <a:t>***</a:t>
            </a:r>
            <a:endParaRPr lang="en-US"/>
          </a:p>
          <a:p>
            <a:r>
              <a:rPr lang="en-US"/>
              <a:t>II Timothy 2.1-13 </a:t>
            </a:r>
            <a:r>
              <a:rPr lang="en-US">
                <a:solidFill>
                  <a:srgbClr val="CC0099"/>
                </a:solidFill>
              </a:rPr>
              <a:t>***</a:t>
            </a:r>
            <a:endParaRPr lang="en-US"/>
          </a:p>
          <a:p>
            <a:r>
              <a:rPr lang="en-US"/>
              <a:t>II Timothy 3.10-15 </a:t>
            </a:r>
            <a:r>
              <a:rPr lang="en-US">
                <a:solidFill>
                  <a:srgbClr val="CC0099"/>
                </a:solidFill>
              </a:rPr>
              <a:t>***</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2"/>
          <p:cNvSpPr>
            <a:spLocks noGrp="1" noChangeArrowheads="1"/>
          </p:cNvSpPr>
          <p:nvPr>
            <p:ph type="title"/>
          </p:nvPr>
        </p:nvSpPr>
        <p:spPr>
          <a:xfrm>
            <a:off x="609600" y="457200"/>
            <a:ext cx="6607175" cy="782638"/>
          </a:xfrm>
        </p:spPr>
        <p:txBody>
          <a:bodyPr/>
          <a:lstStyle/>
          <a:p>
            <a:r>
              <a:rPr lang="en-US" sz="4500">
                <a:solidFill>
                  <a:srgbClr val="CC0099"/>
                </a:solidFill>
              </a:rPr>
              <a:t>Matthew 10.16-25</a:t>
            </a:r>
          </a:p>
        </p:txBody>
      </p:sp>
      <p:sp>
        <p:nvSpPr>
          <p:cNvPr id="111619" name="Rectangle 3"/>
          <p:cNvSpPr>
            <a:spLocks noGrp="1" noChangeArrowheads="1"/>
          </p:cNvSpPr>
          <p:nvPr>
            <p:ph type="body" idx="1"/>
          </p:nvPr>
        </p:nvSpPr>
        <p:spPr>
          <a:xfrm>
            <a:off x="582613" y="1447800"/>
            <a:ext cx="6607175" cy="7924800"/>
          </a:xfrm>
        </p:spPr>
        <p:txBody>
          <a:bodyPr/>
          <a:lstStyle/>
          <a:p>
            <a:pPr>
              <a:lnSpc>
                <a:spcPct val="80000"/>
              </a:lnSpc>
            </a:pPr>
            <a:r>
              <a:rPr lang="en-US" sz="2000"/>
              <a:t>Mat 10:16  Behold, I send you forth as sheep in the midst of wolves: be ye therefore wise as serpents, and harmless as doves. </a:t>
            </a:r>
          </a:p>
          <a:p>
            <a:pPr>
              <a:lnSpc>
                <a:spcPct val="80000"/>
              </a:lnSpc>
            </a:pPr>
            <a:r>
              <a:rPr lang="en-US" sz="2000"/>
              <a:t>Mat 10:17  But beware of men: for they will deliver you up to the councils, and they will scourge you in their synagogues; </a:t>
            </a:r>
          </a:p>
          <a:p>
            <a:pPr>
              <a:lnSpc>
                <a:spcPct val="80000"/>
              </a:lnSpc>
            </a:pPr>
            <a:r>
              <a:rPr lang="en-US" sz="2000"/>
              <a:t>Mat 10:18  And ye shall be brought before governors and kings for my sake, for a testimony against them and the Gentiles. </a:t>
            </a:r>
          </a:p>
          <a:p>
            <a:pPr>
              <a:lnSpc>
                <a:spcPct val="80000"/>
              </a:lnSpc>
            </a:pPr>
            <a:r>
              <a:rPr lang="en-US" sz="2000"/>
              <a:t>Mat 10:19  But when they deliver you up, take no thought how or what ye shall speak: for it shall be given you in that same hour what ye shall speak. </a:t>
            </a:r>
          </a:p>
          <a:p>
            <a:pPr>
              <a:lnSpc>
                <a:spcPct val="80000"/>
              </a:lnSpc>
            </a:pPr>
            <a:r>
              <a:rPr lang="en-US" sz="2000"/>
              <a:t>Mat 10:20  For it is not ye that speak, but the Spirit of your Father which speaketh in you. </a:t>
            </a:r>
          </a:p>
          <a:p>
            <a:pPr>
              <a:lnSpc>
                <a:spcPct val="80000"/>
              </a:lnSpc>
            </a:pPr>
            <a:r>
              <a:rPr lang="en-US" sz="2000"/>
              <a:t>Mat 10:21  And the brother shall deliver up the brother to death, and the father the child: and the children shall rise up against </a:t>
            </a:r>
            <a:r>
              <a:rPr lang="en-US" sz="2000" i="1"/>
              <a:t>[their]</a:t>
            </a:r>
            <a:r>
              <a:rPr lang="en-US" sz="2000"/>
              <a:t> parents, and cause them to be put to death. </a:t>
            </a:r>
          </a:p>
          <a:p>
            <a:pPr>
              <a:lnSpc>
                <a:spcPct val="80000"/>
              </a:lnSpc>
            </a:pPr>
            <a:r>
              <a:rPr lang="en-US" sz="2000"/>
              <a:t>Mat 10:22  And ye shall be hated of all </a:t>
            </a:r>
            <a:r>
              <a:rPr lang="en-US" sz="2000" i="1"/>
              <a:t>[men]</a:t>
            </a:r>
            <a:r>
              <a:rPr lang="en-US" sz="2000"/>
              <a:t> for my name's sake: but he that endureth to the end shall be saved. </a:t>
            </a:r>
          </a:p>
          <a:p>
            <a:pPr>
              <a:lnSpc>
                <a:spcPct val="80000"/>
              </a:lnSpc>
            </a:pPr>
            <a:r>
              <a:rPr lang="en-US" sz="2000"/>
              <a:t>Mat 10:23  But when they persecute you in this city, flee ye into another: for verily I say unto you, Ye shall not have gone over the cities of Israel, till the Son of man be come. </a:t>
            </a:r>
          </a:p>
          <a:p>
            <a:pPr>
              <a:lnSpc>
                <a:spcPct val="80000"/>
              </a:lnSpc>
            </a:pPr>
            <a:r>
              <a:rPr lang="en-US" sz="2000"/>
              <a:t>Mat 10:24  The disciple is not above </a:t>
            </a:r>
            <a:r>
              <a:rPr lang="en-US" sz="2000" i="1"/>
              <a:t>[his]</a:t>
            </a:r>
            <a:r>
              <a:rPr lang="en-US" sz="2000"/>
              <a:t> master, nor the servant above his lord. </a:t>
            </a:r>
          </a:p>
          <a:p>
            <a:pPr>
              <a:lnSpc>
                <a:spcPct val="80000"/>
              </a:lnSpc>
            </a:pPr>
            <a:r>
              <a:rPr lang="en-US" sz="2000"/>
              <a:t>Mat 10:25  It is enough for the disciple that he be as his master, and the servant as his lord. If they have called the master of the house Beelzebub, how much more </a:t>
            </a:r>
            <a:r>
              <a:rPr lang="en-US" sz="2000" i="1"/>
              <a:t>[shall they call]</a:t>
            </a:r>
            <a:r>
              <a:rPr lang="en-US" sz="2000"/>
              <a:t> them of his household? </a:t>
            </a:r>
          </a:p>
        </p:txBody>
      </p:sp>
      <p:sp>
        <p:nvSpPr>
          <p:cNvPr id="111620" name="Rectangle 4"/>
          <p:cNvSpPr>
            <a:spLocks noChangeArrowheads="1"/>
          </p:cNvSpPr>
          <p:nvPr/>
        </p:nvSpPr>
        <p:spPr bwMode="auto">
          <a:xfrm>
            <a:off x="609600" y="1447800"/>
            <a:ext cx="6553200" cy="7772400"/>
          </a:xfrm>
          <a:prstGeom prst="rect">
            <a:avLst/>
          </a:prstGeom>
          <a:noFill/>
          <a:ln w="9525">
            <a:solidFill>
              <a:srgbClr val="CC0099"/>
            </a:solidFill>
            <a:miter lim="800000"/>
            <a:headEnd/>
            <a:tailEnd/>
          </a:ln>
          <a:effectLst/>
        </p:spPr>
        <p:txBody>
          <a:bodyPr wrap="none" anchor="ctr"/>
          <a:lstStyle/>
          <a:p>
            <a:endParaRPr lang="en-US"/>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2"/>
          <p:cNvSpPr>
            <a:spLocks noGrp="1" noChangeArrowheads="1"/>
          </p:cNvSpPr>
          <p:nvPr>
            <p:ph type="title"/>
          </p:nvPr>
        </p:nvSpPr>
        <p:spPr>
          <a:xfrm>
            <a:off x="609600" y="533400"/>
            <a:ext cx="6607175" cy="630238"/>
          </a:xfrm>
        </p:spPr>
        <p:txBody>
          <a:bodyPr/>
          <a:lstStyle/>
          <a:p>
            <a:r>
              <a:rPr lang="en-US" sz="4500">
                <a:solidFill>
                  <a:srgbClr val="CC0099"/>
                </a:solidFill>
              </a:rPr>
              <a:t>Acts 8</a:t>
            </a:r>
          </a:p>
        </p:txBody>
      </p:sp>
      <p:sp>
        <p:nvSpPr>
          <p:cNvPr id="112643" name="Rectangle 3"/>
          <p:cNvSpPr>
            <a:spLocks noGrp="1" noChangeArrowheads="1"/>
          </p:cNvSpPr>
          <p:nvPr>
            <p:ph type="body" idx="1"/>
          </p:nvPr>
        </p:nvSpPr>
        <p:spPr>
          <a:xfrm>
            <a:off x="582613" y="1447800"/>
            <a:ext cx="6607175" cy="8153400"/>
          </a:xfrm>
        </p:spPr>
        <p:txBody>
          <a:bodyPr/>
          <a:lstStyle/>
          <a:p>
            <a:pPr>
              <a:lnSpc>
                <a:spcPct val="80000"/>
              </a:lnSpc>
            </a:pPr>
            <a:r>
              <a:rPr lang="en-US" sz="900" b="1"/>
              <a:t>Act 8:1</a:t>
            </a:r>
            <a:r>
              <a:rPr lang="en-US" sz="900"/>
              <a:t>  And Saul was consenting unto his death. And at that time there was a great persecution against the church which was at Jerusalem; and they were all scattered abroad throughout the regions of Judaea and Samaria, except the apostles. </a:t>
            </a:r>
          </a:p>
          <a:p>
            <a:pPr>
              <a:lnSpc>
                <a:spcPct val="80000"/>
              </a:lnSpc>
            </a:pPr>
            <a:r>
              <a:rPr lang="en-US" sz="900"/>
              <a:t>Act 8:2  And devout men carried Stephen </a:t>
            </a:r>
            <a:r>
              <a:rPr lang="en-US" sz="900" i="1"/>
              <a:t>[to his burial]</a:t>
            </a:r>
            <a:r>
              <a:rPr lang="en-US" sz="900"/>
              <a:t>, and made great lamentation over him. </a:t>
            </a:r>
          </a:p>
          <a:p>
            <a:pPr>
              <a:lnSpc>
                <a:spcPct val="80000"/>
              </a:lnSpc>
            </a:pPr>
            <a:r>
              <a:rPr lang="en-US" sz="900"/>
              <a:t>Act 8:3  As for Saul, he made havock of the church, entering into every house, and haling men and women committed </a:t>
            </a:r>
            <a:r>
              <a:rPr lang="en-US" sz="900" i="1"/>
              <a:t>[them]</a:t>
            </a:r>
            <a:r>
              <a:rPr lang="en-US" sz="900"/>
              <a:t> to prison. </a:t>
            </a:r>
          </a:p>
          <a:p>
            <a:pPr>
              <a:lnSpc>
                <a:spcPct val="80000"/>
              </a:lnSpc>
            </a:pPr>
            <a:r>
              <a:rPr lang="en-US" sz="900"/>
              <a:t>Act 8:4  Therefore they that were scattered abroad went every where preaching the word. </a:t>
            </a:r>
          </a:p>
          <a:p>
            <a:pPr>
              <a:lnSpc>
                <a:spcPct val="80000"/>
              </a:lnSpc>
            </a:pPr>
            <a:r>
              <a:rPr lang="en-US" sz="900"/>
              <a:t>Act 8:5  Then Philip went down to the city of Samaria, and preached Christ unto them. </a:t>
            </a:r>
          </a:p>
          <a:p>
            <a:pPr>
              <a:lnSpc>
                <a:spcPct val="80000"/>
              </a:lnSpc>
            </a:pPr>
            <a:r>
              <a:rPr lang="en-US" sz="900"/>
              <a:t>Act 8:6  And the people with one accord gave heed unto those things which Philip spake, hearing and seeing the miracles which he did. </a:t>
            </a:r>
          </a:p>
          <a:p>
            <a:pPr>
              <a:lnSpc>
                <a:spcPct val="80000"/>
              </a:lnSpc>
            </a:pPr>
            <a:r>
              <a:rPr lang="en-US" sz="900"/>
              <a:t>Act 8:7  For unclean spirits, crying with loud voice, came out of many that were possessed </a:t>
            </a:r>
            <a:r>
              <a:rPr lang="en-US" sz="900" i="1"/>
              <a:t>[with them]</a:t>
            </a:r>
            <a:r>
              <a:rPr lang="en-US" sz="900"/>
              <a:t>: and many taken with palsies, and that were lame, were healed. </a:t>
            </a:r>
          </a:p>
          <a:p>
            <a:pPr>
              <a:lnSpc>
                <a:spcPct val="80000"/>
              </a:lnSpc>
            </a:pPr>
            <a:r>
              <a:rPr lang="en-US" sz="900"/>
              <a:t>Act 8:8  And there was great joy in that city. </a:t>
            </a:r>
          </a:p>
          <a:p>
            <a:pPr>
              <a:lnSpc>
                <a:spcPct val="80000"/>
              </a:lnSpc>
            </a:pPr>
            <a:r>
              <a:rPr lang="en-US" sz="900"/>
              <a:t>Act 8:9  But there was a certain man, called Simon, which beforetime in the same city used sorcery, and bewitched the people of Samaria, giving out that himself was some great one: </a:t>
            </a:r>
          </a:p>
          <a:p>
            <a:pPr>
              <a:lnSpc>
                <a:spcPct val="80000"/>
              </a:lnSpc>
            </a:pPr>
            <a:r>
              <a:rPr lang="en-US" sz="900"/>
              <a:t>Act 8:10  To whom they all gave heed, from the least to the greatest, saying, This man is the great power of God. </a:t>
            </a:r>
          </a:p>
          <a:p>
            <a:pPr>
              <a:lnSpc>
                <a:spcPct val="80000"/>
              </a:lnSpc>
            </a:pPr>
            <a:r>
              <a:rPr lang="en-US" sz="900"/>
              <a:t>Act 8:11  And to him they had regard, because that of long time he had bewitched them with sorceries. </a:t>
            </a:r>
          </a:p>
          <a:p>
            <a:pPr>
              <a:lnSpc>
                <a:spcPct val="80000"/>
              </a:lnSpc>
            </a:pPr>
            <a:r>
              <a:rPr lang="en-US" sz="900"/>
              <a:t>Act 8:12  But when they believed Philip preaching the things concerning the kingdom of God, and the name of Jesus Christ, they were baptized, both men and women. </a:t>
            </a:r>
          </a:p>
          <a:p>
            <a:pPr>
              <a:lnSpc>
                <a:spcPct val="80000"/>
              </a:lnSpc>
            </a:pPr>
            <a:r>
              <a:rPr lang="en-US" sz="900"/>
              <a:t>Act 8:13  Then Simon himself believed also: and when he was baptized, he continued with Philip, and wondered, beholding the miracles and signs which were done. </a:t>
            </a:r>
          </a:p>
          <a:p>
            <a:pPr>
              <a:lnSpc>
                <a:spcPct val="80000"/>
              </a:lnSpc>
            </a:pPr>
            <a:r>
              <a:rPr lang="en-US" sz="900"/>
              <a:t>Act 8:14  Now when the apostles which were at Jerusalem heard that Samaria had received the word of God, they sent unto them Peter and John: </a:t>
            </a:r>
          </a:p>
          <a:p>
            <a:pPr>
              <a:lnSpc>
                <a:spcPct val="80000"/>
              </a:lnSpc>
            </a:pPr>
            <a:r>
              <a:rPr lang="en-US" sz="900"/>
              <a:t>Act 8:15  Who, when they were come down, prayed for them, that they might receive the Holy Ghost: </a:t>
            </a:r>
          </a:p>
          <a:p>
            <a:pPr>
              <a:lnSpc>
                <a:spcPct val="80000"/>
              </a:lnSpc>
            </a:pPr>
            <a:r>
              <a:rPr lang="en-US" sz="900"/>
              <a:t>Act 8:16  (For as yet he was fallen upon none of them: only they were baptized in the name of the Lord Jesus.) </a:t>
            </a:r>
          </a:p>
          <a:p>
            <a:pPr>
              <a:lnSpc>
                <a:spcPct val="80000"/>
              </a:lnSpc>
            </a:pPr>
            <a:r>
              <a:rPr lang="en-US" sz="900"/>
              <a:t>Act 8:17  Then laid they </a:t>
            </a:r>
            <a:r>
              <a:rPr lang="en-US" sz="900" i="1"/>
              <a:t>[their]</a:t>
            </a:r>
            <a:r>
              <a:rPr lang="en-US" sz="900"/>
              <a:t> hands on them, and they received the Holy Ghost. </a:t>
            </a:r>
          </a:p>
          <a:p>
            <a:pPr>
              <a:lnSpc>
                <a:spcPct val="80000"/>
              </a:lnSpc>
            </a:pPr>
            <a:r>
              <a:rPr lang="en-US" sz="900"/>
              <a:t>Act 8:18  And when Simon saw that through laying on of the apostles' hands the Holy Ghost was given, he offered them money, </a:t>
            </a:r>
          </a:p>
          <a:p>
            <a:pPr>
              <a:lnSpc>
                <a:spcPct val="80000"/>
              </a:lnSpc>
            </a:pPr>
            <a:r>
              <a:rPr lang="en-US" sz="900"/>
              <a:t>Act 8:19  Saying, Give me also this power, that on whomsoever I lay hands, he may receive the Holy Ghost. </a:t>
            </a:r>
          </a:p>
          <a:p>
            <a:pPr>
              <a:lnSpc>
                <a:spcPct val="80000"/>
              </a:lnSpc>
            </a:pPr>
            <a:r>
              <a:rPr lang="en-US" sz="900"/>
              <a:t>Act 8:20  But Peter said unto him, Thy money perish with thee, because thou hast thought that the gift of God may be purchased with money. </a:t>
            </a:r>
          </a:p>
          <a:p>
            <a:pPr>
              <a:lnSpc>
                <a:spcPct val="80000"/>
              </a:lnSpc>
            </a:pPr>
            <a:r>
              <a:rPr lang="en-US" sz="900"/>
              <a:t>Act 8:21  Thou hast neither part nor lot in this matter: for thy heart is not right in the sight of God. </a:t>
            </a:r>
          </a:p>
          <a:p>
            <a:pPr>
              <a:lnSpc>
                <a:spcPct val="80000"/>
              </a:lnSpc>
            </a:pPr>
            <a:r>
              <a:rPr lang="en-US" sz="900"/>
              <a:t>Act 8:22  Repent therefore of this thy wickedness, and pray God, if perhaps the thought of thine heart may be forgiven thee. </a:t>
            </a:r>
          </a:p>
          <a:p>
            <a:pPr>
              <a:lnSpc>
                <a:spcPct val="80000"/>
              </a:lnSpc>
            </a:pPr>
            <a:r>
              <a:rPr lang="en-US" sz="900"/>
              <a:t>Act 8:23  For I perceive that thou art in the gall of bitterness, and </a:t>
            </a:r>
            <a:r>
              <a:rPr lang="en-US" sz="900" i="1"/>
              <a:t>[in]</a:t>
            </a:r>
            <a:r>
              <a:rPr lang="en-US" sz="900"/>
              <a:t> the bond of iniquity. </a:t>
            </a:r>
          </a:p>
          <a:p>
            <a:pPr>
              <a:lnSpc>
                <a:spcPct val="80000"/>
              </a:lnSpc>
            </a:pPr>
            <a:r>
              <a:rPr lang="en-US" sz="900"/>
              <a:t>Act 8:24  Then answered Simon, and said, Pray ye to the Lord for me, that none of these things which ye have spoken come upon me. </a:t>
            </a:r>
          </a:p>
          <a:p>
            <a:pPr>
              <a:lnSpc>
                <a:spcPct val="80000"/>
              </a:lnSpc>
            </a:pPr>
            <a:r>
              <a:rPr lang="en-US" sz="900"/>
              <a:t>Act 8:25  And they, when they had testified and preached the word of the Lord, returned to Jerusalem, and preached the gospel in many villages of the Samaritans. </a:t>
            </a:r>
          </a:p>
          <a:p>
            <a:pPr>
              <a:lnSpc>
                <a:spcPct val="80000"/>
              </a:lnSpc>
            </a:pPr>
            <a:r>
              <a:rPr lang="en-US" sz="900"/>
              <a:t>Act 8:26  And the angel of the Lord spake unto Philip, saying, Arise, and go toward the south unto the way that goeth down from Jerusalem unto Gaza, which is desert. </a:t>
            </a:r>
          </a:p>
          <a:p>
            <a:pPr>
              <a:lnSpc>
                <a:spcPct val="80000"/>
              </a:lnSpc>
            </a:pPr>
            <a:r>
              <a:rPr lang="en-US" sz="900"/>
              <a:t>Act 8:27  And he arose and went: and, behold, a man of Ethiopia, an eunuch of great authority under Candace queen of the Ethiopians, who had the charge of all her treasure, and had come to Jerusalem for to worship, </a:t>
            </a:r>
          </a:p>
          <a:p>
            <a:pPr>
              <a:lnSpc>
                <a:spcPct val="80000"/>
              </a:lnSpc>
            </a:pPr>
            <a:r>
              <a:rPr lang="en-US" sz="900"/>
              <a:t>Act 8:28  Was returning, and sitting in his chariot read Esaias the prophet. </a:t>
            </a:r>
          </a:p>
          <a:p>
            <a:pPr>
              <a:lnSpc>
                <a:spcPct val="80000"/>
              </a:lnSpc>
            </a:pPr>
            <a:r>
              <a:rPr lang="en-US" sz="900"/>
              <a:t>Act 8:29  Then the Spirit said unto Philip, Go near, and join thyself to this chariot. </a:t>
            </a:r>
          </a:p>
          <a:p>
            <a:pPr>
              <a:lnSpc>
                <a:spcPct val="80000"/>
              </a:lnSpc>
            </a:pPr>
            <a:r>
              <a:rPr lang="en-US" sz="900"/>
              <a:t>Act 8:30  And Philip ran thither to </a:t>
            </a:r>
            <a:r>
              <a:rPr lang="en-US" sz="900" i="1"/>
              <a:t>[him]</a:t>
            </a:r>
            <a:r>
              <a:rPr lang="en-US" sz="900"/>
              <a:t>, and heard him read the prophet Esaias, and said, Understandest thou what thou readest? </a:t>
            </a:r>
          </a:p>
          <a:p>
            <a:pPr>
              <a:lnSpc>
                <a:spcPct val="80000"/>
              </a:lnSpc>
            </a:pPr>
            <a:r>
              <a:rPr lang="en-US" sz="900"/>
              <a:t>Act 8:31  And he said, How can I, except some man should guide me? And he desired Philip that he would come up and sit with him. </a:t>
            </a:r>
          </a:p>
          <a:p>
            <a:pPr>
              <a:lnSpc>
                <a:spcPct val="80000"/>
              </a:lnSpc>
            </a:pPr>
            <a:r>
              <a:rPr lang="en-US" sz="900"/>
              <a:t>Act 8:32  The place of the scripture which he read was this, He was led as a sheep to the slaughter; and like a lamb dumb before his shearer, so opened he not his mouth: </a:t>
            </a:r>
          </a:p>
          <a:p>
            <a:pPr>
              <a:lnSpc>
                <a:spcPct val="80000"/>
              </a:lnSpc>
            </a:pPr>
            <a:r>
              <a:rPr lang="en-US" sz="900"/>
              <a:t>Act 8:33  In his humiliation his judgment was taken away: and who shall declare his generation? for his life is taken from the earth. </a:t>
            </a:r>
          </a:p>
          <a:p>
            <a:pPr>
              <a:lnSpc>
                <a:spcPct val="80000"/>
              </a:lnSpc>
            </a:pPr>
            <a:r>
              <a:rPr lang="en-US" sz="900"/>
              <a:t>Act 8:34  And the eunuch answered Philip, and said, I pray thee, of whom speaketh the prophet this? of himself, or of some other man? </a:t>
            </a:r>
          </a:p>
          <a:p>
            <a:pPr>
              <a:lnSpc>
                <a:spcPct val="80000"/>
              </a:lnSpc>
            </a:pPr>
            <a:r>
              <a:rPr lang="en-US" sz="900"/>
              <a:t>Act 8:35  Then Philip opened his mouth, and began at the same scripture, and preached unto him Jesus. </a:t>
            </a:r>
          </a:p>
          <a:p>
            <a:pPr>
              <a:lnSpc>
                <a:spcPct val="80000"/>
              </a:lnSpc>
            </a:pPr>
            <a:r>
              <a:rPr lang="en-US" sz="900"/>
              <a:t>Act 8:36  And as they went on </a:t>
            </a:r>
            <a:r>
              <a:rPr lang="en-US" sz="900" i="1"/>
              <a:t>[their]</a:t>
            </a:r>
            <a:r>
              <a:rPr lang="en-US" sz="900"/>
              <a:t> way, they came unto a certain water: and the eunuch said, See, </a:t>
            </a:r>
            <a:r>
              <a:rPr lang="en-US" sz="900" i="1"/>
              <a:t>[here is]</a:t>
            </a:r>
            <a:r>
              <a:rPr lang="en-US" sz="900"/>
              <a:t> water; what doth hinder me to be baptized? </a:t>
            </a:r>
          </a:p>
          <a:p>
            <a:pPr>
              <a:lnSpc>
                <a:spcPct val="80000"/>
              </a:lnSpc>
            </a:pPr>
            <a:r>
              <a:rPr lang="en-US" sz="900"/>
              <a:t>Act 8:37  And Philip said, If thou believest with all thine heart, thou mayest. And he answered and said, I believe that Jesus Christ is the Son of God. </a:t>
            </a:r>
          </a:p>
          <a:p>
            <a:pPr>
              <a:lnSpc>
                <a:spcPct val="80000"/>
              </a:lnSpc>
            </a:pPr>
            <a:r>
              <a:rPr lang="en-US" sz="900"/>
              <a:t>Act 8:38  And he commanded the chariot to stand still: and they went down both into the water, both Philip and the eunuch; and he baptized him. </a:t>
            </a:r>
          </a:p>
          <a:p>
            <a:pPr>
              <a:lnSpc>
                <a:spcPct val="80000"/>
              </a:lnSpc>
            </a:pPr>
            <a:r>
              <a:rPr lang="en-US" sz="900"/>
              <a:t>Act 8:39  And when they were come up out of the water, the Spirit of the Lord caught away Philip, that the eunuch saw him no more: and he went on his way rejoicing. </a:t>
            </a:r>
          </a:p>
          <a:p>
            <a:pPr>
              <a:lnSpc>
                <a:spcPct val="80000"/>
              </a:lnSpc>
            </a:pPr>
            <a:r>
              <a:rPr lang="en-US" sz="900"/>
              <a:t>Act 8:40  But Philip was found at Azotus: and passing through he preached in all the cities, till he came to Caesarea. </a:t>
            </a:r>
          </a:p>
          <a:p>
            <a:pPr algn="r">
              <a:lnSpc>
                <a:spcPct val="80000"/>
              </a:lnSpc>
            </a:pPr>
            <a:r>
              <a:rPr lang="en-US" sz="1600"/>
              <a:t>Next</a:t>
            </a:r>
          </a:p>
          <a:p>
            <a:pPr>
              <a:lnSpc>
                <a:spcPct val="80000"/>
              </a:lnSpc>
            </a:pPr>
            <a:endParaRPr lang="en-US" sz="1600"/>
          </a:p>
        </p:txBody>
      </p:sp>
      <p:sp>
        <p:nvSpPr>
          <p:cNvPr id="112644" name="Rectangle 4"/>
          <p:cNvSpPr>
            <a:spLocks noChangeArrowheads="1"/>
          </p:cNvSpPr>
          <p:nvPr/>
        </p:nvSpPr>
        <p:spPr bwMode="auto">
          <a:xfrm>
            <a:off x="609600" y="1447800"/>
            <a:ext cx="6629400" cy="8001000"/>
          </a:xfrm>
          <a:prstGeom prst="rect">
            <a:avLst/>
          </a:prstGeom>
          <a:noFill/>
          <a:ln w="9525">
            <a:solidFill>
              <a:srgbClr val="CC0099"/>
            </a:solidFill>
            <a:miter lim="800000"/>
            <a:headEnd/>
            <a:tailEnd/>
          </a:ln>
          <a:effectLst/>
        </p:spPr>
        <p:txBody>
          <a:bodyPr wrap="none" anchor="ctr"/>
          <a:lstStyle/>
          <a:p>
            <a:endParaRPr lang="en-US"/>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2"/>
          <p:cNvSpPr>
            <a:spLocks noGrp="1" noChangeArrowheads="1"/>
          </p:cNvSpPr>
          <p:nvPr>
            <p:ph type="title"/>
          </p:nvPr>
        </p:nvSpPr>
        <p:spPr>
          <a:xfrm>
            <a:off x="609600" y="381000"/>
            <a:ext cx="6607175" cy="554038"/>
          </a:xfrm>
        </p:spPr>
        <p:txBody>
          <a:bodyPr/>
          <a:lstStyle/>
          <a:p>
            <a:r>
              <a:rPr lang="en-US" sz="4500">
                <a:solidFill>
                  <a:srgbClr val="CC0099"/>
                </a:solidFill>
              </a:rPr>
              <a:t>Acts 9</a:t>
            </a:r>
          </a:p>
        </p:txBody>
      </p:sp>
      <p:sp>
        <p:nvSpPr>
          <p:cNvPr id="115715" name="Rectangle 3"/>
          <p:cNvSpPr>
            <a:spLocks noGrp="1" noChangeArrowheads="1"/>
          </p:cNvSpPr>
          <p:nvPr>
            <p:ph type="body" idx="1"/>
          </p:nvPr>
        </p:nvSpPr>
        <p:spPr>
          <a:xfrm>
            <a:off x="582613" y="1143000"/>
            <a:ext cx="6607175" cy="8534400"/>
          </a:xfrm>
        </p:spPr>
        <p:txBody>
          <a:bodyPr/>
          <a:lstStyle/>
          <a:p>
            <a:pPr>
              <a:lnSpc>
                <a:spcPct val="80000"/>
              </a:lnSpc>
            </a:pPr>
            <a:r>
              <a:rPr lang="en-US" sz="800" b="1"/>
              <a:t>Act 9:1</a:t>
            </a:r>
            <a:r>
              <a:rPr lang="en-US" sz="800"/>
              <a:t>  And Saul, yet breathing out threatenings and slaughter against the disciples of the Lord, went unto the high priest, </a:t>
            </a:r>
          </a:p>
          <a:p>
            <a:pPr>
              <a:lnSpc>
                <a:spcPct val="80000"/>
              </a:lnSpc>
            </a:pPr>
            <a:r>
              <a:rPr lang="en-US" sz="900"/>
              <a:t>Act 9:2  And desired of him letters to Damascus to the synagogues, that if he found any of this way, whether they were men or women, he might bring them bound unto Jerusalem. </a:t>
            </a:r>
          </a:p>
          <a:p>
            <a:pPr>
              <a:lnSpc>
                <a:spcPct val="80000"/>
              </a:lnSpc>
            </a:pPr>
            <a:r>
              <a:rPr lang="en-US" sz="900"/>
              <a:t>Act 9:3  And as he journeyed, he came near Damascus: and suddenly there shined round about him a light from heaven: </a:t>
            </a:r>
          </a:p>
          <a:p>
            <a:pPr>
              <a:lnSpc>
                <a:spcPct val="80000"/>
              </a:lnSpc>
            </a:pPr>
            <a:r>
              <a:rPr lang="en-US" sz="900"/>
              <a:t>Act 9:4  And he fell to the earth, and heard a voice saying unto him, Saul, Saul, why persecutest thou me? </a:t>
            </a:r>
          </a:p>
          <a:p>
            <a:pPr>
              <a:lnSpc>
                <a:spcPct val="80000"/>
              </a:lnSpc>
            </a:pPr>
            <a:r>
              <a:rPr lang="en-US" sz="900"/>
              <a:t>Act 9:5  And he said, Who art thou, Lord? And the Lord said, I am Jesus whom thou persecutest: </a:t>
            </a:r>
            <a:r>
              <a:rPr lang="en-US" sz="900" i="1"/>
              <a:t>[it is]</a:t>
            </a:r>
            <a:r>
              <a:rPr lang="en-US" sz="900"/>
              <a:t> hard for thee to kick against the pricks. </a:t>
            </a:r>
          </a:p>
          <a:p>
            <a:pPr>
              <a:lnSpc>
                <a:spcPct val="80000"/>
              </a:lnSpc>
            </a:pPr>
            <a:r>
              <a:rPr lang="en-US" sz="900"/>
              <a:t>Act 9:6  And he trembling and astonished said, Lord, what wilt thou have me to do? And the Lord </a:t>
            </a:r>
            <a:r>
              <a:rPr lang="en-US" sz="900" i="1"/>
              <a:t>[said]</a:t>
            </a:r>
            <a:r>
              <a:rPr lang="en-US" sz="900"/>
              <a:t> unto him, Arise, and go into the city, and it shall be told thee what thou must do. </a:t>
            </a:r>
          </a:p>
          <a:p>
            <a:pPr>
              <a:lnSpc>
                <a:spcPct val="80000"/>
              </a:lnSpc>
            </a:pPr>
            <a:r>
              <a:rPr lang="en-US" sz="900"/>
              <a:t>Act 9:7  And the men which journeyed with him stood speechless, hearing a voice, but seeing no man. </a:t>
            </a:r>
          </a:p>
          <a:p>
            <a:pPr>
              <a:lnSpc>
                <a:spcPct val="80000"/>
              </a:lnSpc>
            </a:pPr>
            <a:r>
              <a:rPr lang="en-US" sz="900"/>
              <a:t>Act 9:8  And Saul arose from the earth; and when his eyes were opened, he saw no man: but they led him by the hand, and brought </a:t>
            </a:r>
            <a:r>
              <a:rPr lang="en-US" sz="900" i="1"/>
              <a:t>[him]</a:t>
            </a:r>
            <a:r>
              <a:rPr lang="en-US" sz="900"/>
              <a:t> into Damascus. </a:t>
            </a:r>
          </a:p>
          <a:p>
            <a:pPr>
              <a:lnSpc>
                <a:spcPct val="80000"/>
              </a:lnSpc>
            </a:pPr>
            <a:r>
              <a:rPr lang="en-US" sz="900"/>
              <a:t>Act 9:9  And he was three days without sight, and neither did eat nor drink. </a:t>
            </a:r>
          </a:p>
          <a:p>
            <a:pPr>
              <a:lnSpc>
                <a:spcPct val="80000"/>
              </a:lnSpc>
            </a:pPr>
            <a:r>
              <a:rPr lang="en-US" sz="900"/>
              <a:t>Act 9:10  And there was a certain disciple at Damascus, named Ananias; and to him said the Lord in a vision, Ananias. And he said, Behold, I </a:t>
            </a:r>
            <a:r>
              <a:rPr lang="en-US" sz="900" i="1"/>
              <a:t>[am here]</a:t>
            </a:r>
            <a:r>
              <a:rPr lang="en-US" sz="900"/>
              <a:t>, Lord. </a:t>
            </a:r>
          </a:p>
          <a:p>
            <a:pPr>
              <a:lnSpc>
                <a:spcPct val="80000"/>
              </a:lnSpc>
            </a:pPr>
            <a:r>
              <a:rPr lang="en-US" sz="900"/>
              <a:t>Act 9:11  And the Lord </a:t>
            </a:r>
            <a:r>
              <a:rPr lang="en-US" sz="900" i="1"/>
              <a:t>[said]</a:t>
            </a:r>
            <a:r>
              <a:rPr lang="en-US" sz="900"/>
              <a:t> unto him, Arise, and go into the street which is called Straight, and enquire in the house of Judas for </a:t>
            </a:r>
            <a:r>
              <a:rPr lang="en-US" sz="900" i="1"/>
              <a:t>[one]</a:t>
            </a:r>
            <a:r>
              <a:rPr lang="en-US" sz="900"/>
              <a:t> called Saul, of Tarsus: for, behold, he prayeth, </a:t>
            </a:r>
          </a:p>
          <a:p>
            <a:pPr>
              <a:lnSpc>
                <a:spcPct val="80000"/>
              </a:lnSpc>
            </a:pPr>
            <a:r>
              <a:rPr lang="en-US" sz="900"/>
              <a:t>Act 9:12  And hath seen in a vision a man named Ananias coming in, and putting </a:t>
            </a:r>
            <a:r>
              <a:rPr lang="en-US" sz="900" i="1"/>
              <a:t>[his]</a:t>
            </a:r>
            <a:r>
              <a:rPr lang="en-US" sz="900"/>
              <a:t> hand on him, that he might receive his sight. </a:t>
            </a:r>
          </a:p>
          <a:p>
            <a:pPr>
              <a:lnSpc>
                <a:spcPct val="80000"/>
              </a:lnSpc>
            </a:pPr>
            <a:r>
              <a:rPr lang="en-US" sz="900"/>
              <a:t>Act 9:13  Then Ananias answered, Lord, I have heard by many of this man, how much evil he hath done to thy saints at Jerusalem: </a:t>
            </a:r>
          </a:p>
          <a:p>
            <a:pPr>
              <a:lnSpc>
                <a:spcPct val="80000"/>
              </a:lnSpc>
            </a:pPr>
            <a:r>
              <a:rPr lang="en-US" sz="900"/>
              <a:t>Act 9:14  And here he hath authority from the chief priests to bind all that call on thy name. </a:t>
            </a:r>
          </a:p>
          <a:p>
            <a:pPr>
              <a:lnSpc>
                <a:spcPct val="80000"/>
              </a:lnSpc>
            </a:pPr>
            <a:r>
              <a:rPr lang="en-US" sz="900"/>
              <a:t>Act 9:15  But the Lord said unto him, Go thy way: for he is a chosen vessel unto me, to bear my name before the Gentiles, and kings, and the children of Israel: </a:t>
            </a:r>
          </a:p>
          <a:p>
            <a:pPr>
              <a:lnSpc>
                <a:spcPct val="80000"/>
              </a:lnSpc>
            </a:pPr>
            <a:r>
              <a:rPr lang="en-US" sz="900"/>
              <a:t>Act 9:16  For I will shew him how great things he must suffer for my name's sake. </a:t>
            </a:r>
          </a:p>
          <a:p>
            <a:pPr>
              <a:lnSpc>
                <a:spcPct val="80000"/>
              </a:lnSpc>
            </a:pPr>
            <a:r>
              <a:rPr lang="en-US" sz="900"/>
              <a:t>Act 9:17  And Ananias went his way, and entered into the house; and putting his hands on him said, Brother Saul, the Lord, </a:t>
            </a:r>
            <a:r>
              <a:rPr lang="en-US" sz="900" i="1"/>
              <a:t>[even]</a:t>
            </a:r>
            <a:r>
              <a:rPr lang="en-US" sz="900"/>
              <a:t> Jesus, that appeared unto thee in the way as thou camest, hath sent me, that thou mightest receive thy sight, and be filled with the Holy Ghost. </a:t>
            </a:r>
          </a:p>
          <a:p>
            <a:pPr>
              <a:lnSpc>
                <a:spcPct val="80000"/>
              </a:lnSpc>
            </a:pPr>
            <a:r>
              <a:rPr lang="en-US" sz="900"/>
              <a:t>Act 9:18  And immediately there fell from his eyes as it had been scales: and he received sight forthwith, and arose, and was baptized. </a:t>
            </a:r>
          </a:p>
          <a:p>
            <a:pPr>
              <a:lnSpc>
                <a:spcPct val="80000"/>
              </a:lnSpc>
            </a:pPr>
            <a:r>
              <a:rPr lang="en-US" sz="900"/>
              <a:t>Act 9:19  And when he had received meat, he was strengthened. Then was Saul certain days with the disciples which were at Damascus. </a:t>
            </a:r>
          </a:p>
          <a:p>
            <a:pPr>
              <a:lnSpc>
                <a:spcPct val="80000"/>
              </a:lnSpc>
            </a:pPr>
            <a:r>
              <a:rPr lang="en-US" sz="900"/>
              <a:t>Act 9:20  And straightway he preached Christ in the synagogues, that he is the Son of God. </a:t>
            </a:r>
          </a:p>
          <a:p>
            <a:pPr>
              <a:lnSpc>
                <a:spcPct val="80000"/>
              </a:lnSpc>
            </a:pPr>
            <a:r>
              <a:rPr lang="en-US" sz="900"/>
              <a:t>Act 9:21  But all that heard </a:t>
            </a:r>
            <a:r>
              <a:rPr lang="en-US" sz="900" i="1"/>
              <a:t>[him]</a:t>
            </a:r>
            <a:r>
              <a:rPr lang="en-US" sz="900"/>
              <a:t> were amazed, and said; Is not this he that destroyed them which called on this name in Jerusalem, and came hither for that intent, that he might bring them bound unto the chief priests? </a:t>
            </a:r>
          </a:p>
          <a:p>
            <a:pPr>
              <a:lnSpc>
                <a:spcPct val="80000"/>
              </a:lnSpc>
            </a:pPr>
            <a:r>
              <a:rPr lang="en-US" sz="900"/>
              <a:t>Act 9:22  But Saul increased the more in strength, and confounded the Jews which dwelt at Damascus, proving that this is very Christ. </a:t>
            </a:r>
          </a:p>
          <a:p>
            <a:pPr>
              <a:lnSpc>
                <a:spcPct val="80000"/>
              </a:lnSpc>
            </a:pPr>
            <a:r>
              <a:rPr lang="en-US" sz="900"/>
              <a:t>Act 9:23  And after that many days were fulfilled, the Jews took counsel to kill him: </a:t>
            </a:r>
          </a:p>
          <a:p>
            <a:pPr>
              <a:lnSpc>
                <a:spcPct val="80000"/>
              </a:lnSpc>
            </a:pPr>
            <a:r>
              <a:rPr lang="en-US" sz="900"/>
              <a:t>Act 9:24  But their laying await was known of Saul. And they watched the gates day and night to kill him. </a:t>
            </a:r>
          </a:p>
          <a:p>
            <a:pPr>
              <a:lnSpc>
                <a:spcPct val="80000"/>
              </a:lnSpc>
            </a:pPr>
            <a:r>
              <a:rPr lang="en-US" sz="900"/>
              <a:t>Act 9:25  Then the disciples took him by night, and let </a:t>
            </a:r>
            <a:r>
              <a:rPr lang="en-US" sz="900" i="1"/>
              <a:t>[him]</a:t>
            </a:r>
            <a:r>
              <a:rPr lang="en-US" sz="900"/>
              <a:t> down by the wall in a basket. </a:t>
            </a:r>
          </a:p>
          <a:p>
            <a:pPr>
              <a:lnSpc>
                <a:spcPct val="80000"/>
              </a:lnSpc>
            </a:pPr>
            <a:r>
              <a:rPr lang="en-US" sz="900"/>
              <a:t>Act 9:26  And when Saul was come to Jerusalem, he assayed to join himself to the disciples: but they were all afraid of him, and believed not that he was a disciple. </a:t>
            </a:r>
          </a:p>
          <a:p>
            <a:pPr>
              <a:lnSpc>
                <a:spcPct val="80000"/>
              </a:lnSpc>
            </a:pPr>
            <a:r>
              <a:rPr lang="en-US" sz="900"/>
              <a:t>Act 9:27  But Barnabas took him, and brought </a:t>
            </a:r>
            <a:r>
              <a:rPr lang="en-US" sz="900" i="1"/>
              <a:t>[him]</a:t>
            </a:r>
            <a:r>
              <a:rPr lang="en-US" sz="900"/>
              <a:t> to the apostles, and declared unto them how he had seen the Lord in the way, and that he had spoken to him, and how he had preached boldly at Damascus in the name of Jesus. </a:t>
            </a:r>
          </a:p>
          <a:p>
            <a:pPr>
              <a:lnSpc>
                <a:spcPct val="80000"/>
              </a:lnSpc>
            </a:pPr>
            <a:r>
              <a:rPr lang="en-US" sz="900"/>
              <a:t>Act 9:28  And he was with them coming in and going out at Jerusalem. </a:t>
            </a:r>
          </a:p>
          <a:p>
            <a:pPr>
              <a:lnSpc>
                <a:spcPct val="80000"/>
              </a:lnSpc>
            </a:pPr>
            <a:r>
              <a:rPr lang="en-US" sz="900"/>
              <a:t>Act 9:29  And he spake boldly in the name of the Lord Jesus, and disputed against the Grecians: but they went about to slay him. </a:t>
            </a:r>
          </a:p>
          <a:p>
            <a:pPr>
              <a:lnSpc>
                <a:spcPct val="80000"/>
              </a:lnSpc>
            </a:pPr>
            <a:r>
              <a:rPr lang="en-US" sz="900"/>
              <a:t>Act 9:30  </a:t>
            </a:r>
            <a:r>
              <a:rPr lang="en-US" sz="900" i="1"/>
              <a:t>[Which]</a:t>
            </a:r>
            <a:r>
              <a:rPr lang="en-US" sz="900"/>
              <a:t> when the brethren knew, they brought him down to Caesarea, and sent him forth to Tarsus. </a:t>
            </a:r>
          </a:p>
          <a:p>
            <a:pPr>
              <a:lnSpc>
                <a:spcPct val="80000"/>
              </a:lnSpc>
            </a:pPr>
            <a:r>
              <a:rPr lang="en-US" sz="900"/>
              <a:t>Act 9:31  Then had the churches rest throughout all Judaea and Galilee and Samaria, and were edified; and walking in the fear of the Lord, and in the comfort of the Holy Ghost, were multiplied. </a:t>
            </a:r>
          </a:p>
          <a:p>
            <a:pPr>
              <a:lnSpc>
                <a:spcPct val="80000"/>
              </a:lnSpc>
            </a:pPr>
            <a:r>
              <a:rPr lang="en-US" sz="900"/>
              <a:t>Act 9:32  And it came to pass, as Peter passed throughout all </a:t>
            </a:r>
            <a:r>
              <a:rPr lang="en-US" sz="900" i="1"/>
              <a:t>[quarters]</a:t>
            </a:r>
            <a:r>
              <a:rPr lang="en-US" sz="900"/>
              <a:t>, he came down also to the saints which dwelt at Lydda. </a:t>
            </a:r>
          </a:p>
          <a:p>
            <a:pPr>
              <a:lnSpc>
                <a:spcPct val="80000"/>
              </a:lnSpc>
            </a:pPr>
            <a:r>
              <a:rPr lang="en-US" sz="900"/>
              <a:t>Act 9:33  And there he found a certain man named Aeneas, which had kept his bed eight years, and was sick of the palsy. </a:t>
            </a:r>
          </a:p>
          <a:p>
            <a:pPr>
              <a:lnSpc>
                <a:spcPct val="80000"/>
              </a:lnSpc>
            </a:pPr>
            <a:r>
              <a:rPr lang="en-US" sz="900"/>
              <a:t>Act 9:34  And Peter said unto him, Aeneas, Jesus Christ maketh thee whole: arise, and make thy bed. And he arose immediately. </a:t>
            </a:r>
          </a:p>
          <a:p>
            <a:pPr>
              <a:lnSpc>
                <a:spcPct val="80000"/>
              </a:lnSpc>
            </a:pPr>
            <a:r>
              <a:rPr lang="en-US" sz="900"/>
              <a:t>Act 9:35  And all that dwelt at Lydda and Saron saw him, and turned to the Lord. </a:t>
            </a:r>
          </a:p>
          <a:p>
            <a:pPr>
              <a:lnSpc>
                <a:spcPct val="80000"/>
              </a:lnSpc>
            </a:pPr>
            <a:r>
              <a:rPr lang="en-US" sz="900"/>
              <a:t>Act 9:36  Now there was at Joppa a certain disciple named Tabitha, which by interpretation is called Dorcas: this woman was full of good works and almsdeeds which she did. </a:t>
            </a:r>
          </a:p>
          <a:p>
            <a:pPr>
              <a:lnSpc>
                <a:spcPct val="80000"/>
              </a:lnSpc>
            </a:pPr>
            <a:r>
              <a:rPr lang="en-US" sz="900"/>
              <a:t>Act 9:37  And it came to pass in those days, that she was sick, and died: whom when they had washed, they laid </a:t>
            </a:r>
            <a:r>
              <a:rPr lang="en-US" sz="900" i="1"/>
              <a:t>[her]</a:t>
            </a:r>
            <a:r>
              <a:rPr lang="en-US" sz="900"/>
              <a:t> in an upper chamber. </a:t>
            </a:r>
          </a:p>
          <a:p>
            <a:pPr>
              <a:lnSpc>
                <a:spcPct val="80000"/>
              </a:lnSpc>
            </a:pPr>
            <a:r>
              <a:rPr lang="en-US" sz="900"/>
              <a:t>Act 9:38  And forasmuch as Lydda was nigh to Joppa, and the disciples had heard that Peter was there, they sent unto him two men, desiring </a:t>
            </a:r>
            <a:r>
              <a:rPr lang="en-US" sz="900" i="1"/>
              <a:t>[him]</a:t>
            </a:r>
            <a:r>
              <a:rPr lang="en-US" sz="900"/>
              <a:t> that he would not delay to come to them. </a:t>
            </a:r>
          </a:p>
          <a:p>
            <a:pPr>
              <a:lnSpc>
                <a:spcPct val="80000"/>
              </a:lnSpc>
            </a:pPr>
            <a:r>
              <a:rPr lang="en-US" sz="900"/>
              <a:t>Act 9:39  Then Peter arose and went with them. When he was come, they brought him into the upper chamber: and all the widows stood by him weeping, and shewing the coats and garments which Dorcas made, while she was with them. </a:t>
            </a:r>
          </a:p>
          <a:p>
            <a:pPr>
              <a:lnSpc>
                <a:spcPct val="80000"/>
              </a:lnSpc>
            </a:pPr>
            <a:r>
              <a:rPr lang="en-US" sz="900"/>
              <a:t>Act 9:40  But Peter put them all forth, and kneeled down, and prayed; and turning </a:t>
            </a:r>
            <a:r>
              <a:rPr lang="en-US" sz="900" i="1"/>
              <a:t>[him]</a:t>
            </a:r>
            <a:r>
              <a:rPr lang="en-US" sz="900"/>
              <a:t> to the body said, Tabitha, arise. And she opened her eyes: and when she saw Peter, she sat up. </a:t>
            </a:r>
          </a:p>
          <a:p>
            <a:pPr>
              <a:lnSpc>
                <a:spcPct val="80000"/>
              </a:lnSpc>
            </a:pPr>
            <a:r>
              <a:rPr lang="en-US" sz="900"/>
              <a:t>Act 9:41  And he gave her </a:t>
            </a:r>
            <a:r>
              <a:rPr lang="en-US" sz="900" i="1"/>
              <a:t>[his]</a:t>
            </a:r>
            <a:r>
              <a:rPr lang="en-US" sz="900"/>
              <a:t> hand, and lifted her up, and when he had called the saints and widows, presented her alive. </a:t>
            </a:r>
          </a:p>
          <a:p>
            <a:pPr>
              <a:lnSpc>
                <a:spcPct val="80000"/>
              </a:lnSpc>
            </a:pPr>
            <a:r>
              <a:rPr lang="en-US" sz="900"/>
              <a:t>Act 9:42  And it was known throughout all Joppa; and many believed in the Lord. </a:t>
            </a:r>
          </a:p>
          <a:p>
            <a:pPr>
              <a:lnSpc>
                <a:spcPct val="80000"/>
              </a:lnSpc>
            </a:pPr>
            <a:r>
              <a:rPr lang="en-US" sz="900"/>
              <a:t>Act 9:43  And it came to pass, that he tarried many days in Joppa with one Simon a tanner. </a:t>
            </a:r>
          </a:p>
          <a:p>
            <a:pPr>
              <a:lnSpc>
                <a:spcPct val="80000"/>
              </a:lnSpc>
            </a:pPr>
            <a:endParaRPr lang="en-US" sz="900"/>
          </a:p>
        </p:txBody>
      </p:sp>
      <p:sp>
        <p:nvSpPr>
          <p:cNvPr id="115716" name="Rectangle 4"/>
          <p:cNvSpPr>
            <a:spLocks noChangeArrowheads="1"/>
          </p:cNvSpPr>
          <p:nvPr/>
        </p:nvSpPr>
        <p:spPr bwMode="auto">
          <a:xfrm>
            <a:off x="609600" y="1143000"/>
            <a:ext cx="6553200" cy="8382000"/>
          </a:xfrm>
          <a:prstGeom prst="rect">
            <a:avLst/>
          </a:prstGeom>
          <a:noFill/>
          <a:ln w="9525">
            <a:solidFill>
              <a:srgbClr val="CC0099"/>
            </a:solidFill>
            <a:miter lim="800000"/>
            <a:headEnd/>
            <a:tailEnd/>
          </a:ln>
          <a:effectLst/>
        </p:spPr>
        <p:txBody>
          <a:bodyPr wrap="none" anchor="ctr"/>
          <a:lstStyle/>
          <a:p>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ctrTitle"/>
          </p:nvPr>
        </p:nvSpPr>
        <p:spPr/>
        <p:txBody>
          <a:bodyPr/>
          <a:lstStyle/>
          <a:p>
            <a:pPr eaLnBrk="1" hangingPunct="1"/>
            <a:r>
              <a:rPr lang="en-US" dirty="0" smtClean="0">
                <a:latin typeface="Times New Roman" pitchFamily="18" charset="0"/>
                <a:cs typeface="Times New Roman" pitchFamily="18" charset="0"/>
              </a:rPr>
              <a:t>Spiritual Direction</a:t>
            </a:r>
            <a:br>
              <a:rPr lang="en-US" dirty="0" smtClean="0">
                <a:latin typeface="Times New Roman" pitchFamily="18" charset="0"/>
                <a:cs typeface="Times New Roman" pitchFamily="18" charset="0"/>
              </a:rPr>
            </a:br>
            <a:r>
              <a:rPr lang="en-US" dirty="0" smtClean="0">
                <a:latin typeface="Times New Roman" pitchFamily="18" charset="0"/>
                <a:cs typeface="Times New Roman" pitchFamily="18" charset="0"/>
              </a:rPr>
              <a:t/>
            </a:r>
            <a:br>
              <a:rPr lang="en-US" dirty="0" smtClean="0">
                <a:latin typeface="Times New Roman" pitchFamily="18" charset="0"/>
                <a:cs typeface="Times New Roman" pitchFamily="18" charset="0"/>
              </a:rPr>
            </a:br>
            <a:endParaRPr lang="en-US" sz="2800" i="1" dirty="0" smtClean="0">
              <a:latin typeface="Times New Roman" pitchFamily="18" charset="0"/>
              <a:cs typeface="Times New Roman" pitchFamily="18" charset="0"/>
            </a:endParaRPr>
          </a:p>
        </p:txBody>
      </p:sp>
      <p:sp>
        <p:nvSpPr>
          <p:cNvPr id="6147" name="Rectangle 3"/>
          <p:cNvSpPr>
            <a:spLocks noGrp="1" noChangeArrowheads="1"/>
          </p:cNvSpPr>
          <p:nvPr>
            <p:ph type="subTitle" idx="1"/>
          </p:nvPr>
        </p:nvSpPr>
        <p:spPr>
          <a:xfrm>
            <a:off x="1165225" y="6553199"/>
            <a:ext cx="5441950" cy="1717675"/>
          </a:xfrm>
        </p:spPr>
        <p:txBody>
          <a:bodyPr/>
          <a:lstStyle/>
          <a:p>
            <a:pPr algn="l" eaLnBrk="1" hangingPunct="1"/>
            <a:r>
              <a:rPr lang="en-US" sz="1600" dirty="0" smtClean="0">
                <a:latin typeface="Times New Roman" pitchFamily="18" charset="0"/>
                <a:cs typeface="Times New Roman" pitchFamily="18" charset="0"/>
              </a:rPr>
              <a:t>© June, </a:t>
            </a:r>
            <a:r>
              <a:rPr lang="en-US" sz="1600" dirty="0" smtClean="0">
                <a:latin typeface="Times New Roman" pitchFamily="18" charset="0"/>
                <a:cs typeface="Times New Roman" pitchFamily="18" charset="0"/>
              </a:rPr>
              <a:t>2002</a:t>
            </a:r>
            <a:endParaRPr lang="en-US" sz="1600" dirty="0" smtClean="0">
              <a:latin typeface="Times New Roman" pitchFamily="18" charset="0"/>
              <a:cs typeface="Times New Roman" pitchFamily="18" charset="0"/>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2"/>
          <p:cNvSpPr>
            <a:spLocks noGrp="1" noChangeArrowheads="1"/>
          </p:cNvSpPr>
          <p:nvPr>
            <p:ph type="title"/>
          </p:nvPr>
        </p:nvSpPr>
        <p:spPr>
          <a:xfrm>
            <a:off x="609600" y="457200"/>
            <a:ext cx="6607175" cy="782638"/>
          </a:xfrm>
        </p:spPr>
        <p:txBody>
          <a:bodyPr/>
          <a:lstStyle/>
          <a:p>
            <a:r>
              <a:rPr lang="en-US" sz="4500">
                <a:solidFill>
                  <a:srgbClr val="CC0099"/>
                </a:solidFill>
              </a:rPr>
              <a:t>II Timothy 2.1-13</a:t>
            </a:r>
          </a:p>
        </p:txBody>
      </p:sp>
      <p:sp>
        <p:nvSpPr>
          <p:cNvPr id="113667" name="Rectangle 3"/>
          <p:cNvSpPr>
            <a:spLocks noGrp="1" noChangeArrowheads="1"/>
          </p:cNvSpPr>
          <p:nvPr>
            <p:ph type="body" idx="1"/>
          </p:nvPr>
        </p:nvSpPr>
        <p:spPr>
          <a:xfrm>
            <a:off x="582613" y="1752600"/>
            <a:ext cx="6607175" cy="7543800"/>
          </a:xfrm>
        </p:spPr>
        <p:txBody>
          <a:bodyPr/>
          <a:lstStyle/>
          <a:p>
            <a:pPr>
              <a:lnSpc>
                <a:spcPct val="80000"/>
              </a:lnSpc>
            </a:pPr>
            <a:r>
              <a:rPr lang="en-US" sz="1800" b="1"/>
              <a:t>2Ti 2:1</a:t>
            </a:r>
            <a:r>
              <a:rPr lang="en-US" sz="1800"/>
              <a:t>  Thou therefore, my son, be strong in the grace that is in Christ Jesus. </a:t>
            </a:r>
          </a:p>
          <a:p>
            <a:pPr>
              <a:lnSpc>
                <a:spcPct val="80000"/>
              </a:lnSpc>
            </a:pPr>
            <a:r>
              <a:rPr lang="en-US" sz="1800"/>
              <a:t>2Ti 2:2  And the things that thou hast heard of me among many witnesses, the same commit thou to faithful men, who shall be able to teach others also. </a:t>
            </a:r>
          </a:p>
          <a:p>
            <a:pPr>
              <a:lnSpc>
                <a:spcPct val="80000"/>
              </a:lnSpc>
            </a:pPr>
            <a:r>
              <a:rPr lang="en-US" sz="1800"/>
              <a:t>2Ti 2:3  Thou therefore endure hardness, as a good soldier of Jesus Christ. </a:t>
            </a:r>
          </a:p>
          <a:p>
            <a:pPr>
              <a:lnSpc>
                <a:spcPct val="80000"/>
              </a:lnSpc>
            </a:pPr>
            <a:r>
              <a:rPr lang="en-US" sz="1800"/>
              <a:t>2Ti 2:4  No man that warreth entangleth himself with the affairs of </a:t>
            </a:r>
            <a:r>
              <a:rPr lang="en-US" sz="1800" i="1"/>
              <a:t>[this]</a:t>
            </a:r>
            <a:r>
              <a:rPr lang="en-US" sz="1800"/>
              <a:t> life; that he may please him who hath chosen him to be a soldier. </a:t>
            </a:r>
          </a:p>
          <a:p>
            <a:pPr>
              <a:lnSpc>
                <a:spcPct val="80000"/>
              </a:lnSpc>
            </a:pPr>
            <a:r>
              <a:rPr lang="en-US" sz="1800"/>
              <a:t>2Ti 2:5  And if a man also strive for masteries, </a:t>
            </a:r>
            <a:r>
              <a:rPr lang="en-US" sz="1800" i="1"/>
              <a:t>[yet]</a:t>
            </a:r>
            <a:r>
              <a:rPr lang="en-US" sz="1800"/>
              <a:t> is he not crowned, except he strive lawfully. </a:t>
            </a:r>
          </a:p>
          <a:p>
            <a:pPr>
              <a:lnSpc>
                <a:spcPct val="80000"/>
              </a:lnSpc>
            </a:pPr>
            <a:r>
              <a:rPr lang="en-US" sz="1800"/>
              <a:t>2Ti 2:6  The husbandman that laboureth must be first partaker of the fruits. </a:t>
            </a:r>
          </a:p>
          <a:p>
            <a:pPr>
              <a:lnSpc>
                <a:spcPct val="80000"/>
              </a:lnSpc>
            </a:pPr>
            <a:r>
              <a:rPr lang="en-US" sz="1800"/>
              <a:t>2Ti 2:7  Consider what I say; and the Lord give thee understanding in all things. </a:t>
            </a:r>
          </a:p>
          <a:p>
            <a:pPr>
              <a:lnSpc>
                <a:spcPct val="80000"/>
              </a:lnSpc>
            </a:pPr>
            <a:r>
              <a:rPr lang="en-US" sz="1800"/>
              <a:t>2Ti 2:8  Remember that Jesus Christ of the seed of David was raised from the dead according to my gospel: </a:t>
            </a:r>
          </a:p>
          <a:p>
            <a:pPr>
              <a:lnSpc>
                <a:spcPct val="80000"/>
              </a:lnSpc>
            </a:pPr>
            <a:r>
              <a:rPr lang="en-US" sz="1800"/>
              <a:t>2Ti 2:9  Wherein I suffer trouble, as an evil doer, </a:t>
            </a:r>
            <a:r>
              <a:rPr lang="en-US" sz="1800" i="1"/>
              <a:t>[even]</a:t>
            </a:r>
            <a:r>
              <a:rPr lang="en-US" sz="1800"/>
              <a:t> unto bonds; but the word of God is not bound. </a:t>
            </a:r>
          </a:p>
          <a:p>
            <a:pPr>
              <a:lnSpc>
                <a:spcPct val="80000"/>
              </a:lnSpc>
            </a:pPr>
            <a:r>
              <a:rPr lang="en-US" sz="1800"/>
              <a:t>2Ti 2:10  Therefore I endure all things for the elect's sakes, that they may also obtain the salvation which is in Christ Jesus with eternal glory. </a:t>
            </a:r>
          </a:p>
          <a:p>
            <a:pPr>
              <a:lnSpc>
                <a:spcPct val="80000"/>
              </a:lnSpc>
            </a:pPr>
            <a:r>
              <a:rPr lang="en-US" sz="1800"/>
              <a:t>2Ti 2:11  </a:t>
            </a:r>
            <a:r>
              <a:rPr lang="en-US" sz="1800" i="1"/>
              <a:t>[It is]</a:t>
            </a:r>
            <a:r>
              <a:rPr lang="en-US" sz="1800"/>
              <a:t> a faithful saying: For if we be dead with </a:t>
            </a:r>
            <a:r>
              <a:rPr lang="en-US" sz="1800" i="1"/>
              <a:t>[him]</a:t>
            </a:r>
            <a:r>
              <a:rPr lang="en-US" sz="1800"/>
              <a:t>, we shall also live with </a:t>
            </a:r>
            <a:r>
              <a:rPr lang="en-US" sz="1800" i="1"/>
              <a:t>[him]</a:t>
            </a:r>
            <a:r>
              <a:rPr lang="en-US" sz="1800"/>
              <a:t>: </a:t>
            </a:r>
          </a:p>
          <a:p>
            <a:pPr>
              <a:lnSpc>
                <a:spcPct val="80000"/>
              </a:lnSpc>
            </a:pPr>
            <a:r>
              <a:rPr lang="en-US" sz="1800"/>
              <a:t>2Ti 2:12  If we suffer, we shall also reign with </a:t>
            </a:r>
            <a:r>
              <a:rPr lang="en-US" sz="1800" i="1"/>
              <a:t>[him]</a:t>
            </a:r>
            <a:r>
              <a:rPr lang="en-US" sz="1800"/>
              <a:t>: if we deny </a:t>
            </a:r>
            <a:r>
              <a:rPr lang="en-US" sz="1800" i="1"/>
              <a:t>[him]</a:t>
            </a:r>
            <a:r>
              <a:rPr lang="en-US" sz="1800"/>
              <a:t>, he also will deny us: </a:t>
            </a:r>
          </a:p>
          <a:p>
            <a:pPr>
              <a:lnSpc>
                <a:spcPct val="80000"/>
              </a:lnSpc>
            </a:pPr>
            <a:r>
              <a:rPr lang="en-US" sz="1800"/>
              <a:t>2Ti 2:13  If we believe not, </a:t>
            </a:r>
            <a:r>
              <a:rPr lang="en-US" sz="1800" i="1"/>
              <a:t>[yet]</a:t>
            </a:r>
            <a:r>
              <a:rPr lang="en-US" sz="1800"/>
              <a:t> he abideth faithful: he cannot deny himself. </a:t>
            </a:r>
          </a:p>
          <a:p>
            <a:pPr>
              <a:lnSpc>
                <a:spcPct val="80000"/>
              </a:lnSpc>
            </a:pPr>
            <a:endParaRPr lang="en-US" sz="1800"/>
          </a:p>
        </p:txBody>
      </p:sp>
      <p:sp>
        <p:nvSpPr>
          <p:cNvPr id="113668" name="Rectangle 4"/>
          <p:cNvSpPr>
            <a:spLocks noChangeArrowheads="1"/>
          </p:cNvSpPr>
          <p:nvPr/>
        </p:nvSpPr>
        <p:spPr bwMode="auto">
          <a:xfrm>
            <a:off x="609600" y="1676400"/>
            <a:ext cx="6553200" cy="7391400"/>
          </a:xfrm>
          <a:prstGeom prst="rect">
            <a:avLst/>
          </a:prstGeom>
          <a:noFill/>
          <a:ln w="9525">
            <a:solidFill>
              <a:srgbClr val="CC0099"/>
            </a:solidFill>
            <a:miter lim="800000"/>
            <a:headEnd/>
            <a:tailEnd/>
          </a:ln>
          <a:effectLst/>
        </p:spPr>
        <p:txBody>
          <a:bodyPr wrap="none" anchor="ctr"/>
          <a:lstStyle/>
          <a:p>
            <a:endParaRPr lang="en-US"/>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2"/>
          <p:cNvSpPr>
            <a:spLocks noGrp="1" noChangeArrowheads="1"/>
          </p:cNvSpPr>
          <p:nvPr>
            <p:ph type="title"/>
          </p:nvPr>
        </p:nvSpPr>
        <p:spPr>
          <a:xfrm>
            <a:off x="609600" y="762000"/>
            <a:ext cx="6607175" cy="935038"/>
          </a:xfrm>
        </p:spPr>
        <p:txBody>
          <a:bodyPr/>
          <a:lstStyle/>
          <a:p>
            <a:r>
              <a:rPr lang="en-US">
                <a:solidFill>
                  <a:srgbClr val="CC0099"/>
                </a:solidFill>
              </a:rPr>
              <a:t>II Timothy 3.10-15</a:t>
            </a:r>
          </a:p>
        </p:txBody>
      </p:sp>
      <p:sp>
        <p:nvSpPr>
          <p:cNvPr id="114691" name="Rectangle 3"/>
          <p:cNvSpPr>
            <a:spLocks noGrp="1" noChangeArrowheads="1"/>
          </p:cNvSpPr>
          <p:nvPr>
            <p:ph type="body" idx="1"/>
          </p:nvPr>
        </p:nvSpPr>
        <p:spPr>
          <a:xfrm>
            <a:off x="582613" y="2286000"/>
            <a:ext cx="6607175" cy="6654800"/>
          </a:xfrm>
        </p:spPr>
        <p:txBody>
          <a:bodyPr/>
          <a:lstStyle/>
          <a:p>
            <a:pPr>
              <a:lnSpc>
                <a:spcPct val="80000"/>
              </a:lnSpc>
            </a:pPr>
            <a:r>
              <a:rPr lang="en-US" sz="2400"/>
              <a:t>2Ti 3:10  But thou hast fully known my doctrine, manner of life, purpose, faith, longsuffering, charity, patience, </a:t>
            </a:r>
          </a:p>
          <a:p>
            <a:pPr>
              <a:lnSpc>
                <a:spcPct val="80000"/>
              </a:lnSpc>
            </a:pPr>
            <a:r>
              <a:rPr lang="en-US" sz="2400"/>
              <a:t>2Ti 3:11  Persecutions, afflictions, which came unto me at Antioch, at Iconium, at Lystra; what persecutions I endured: but out of </a:t>
            </a:r>
            <a:r>
              <a:rPr lang="en-US" sz="2400" i="1"/>
              <a:t>[them]</a:t>
            </a:r>
            <a:r>
              <a:rPr lang="en-US" sz="2400"/>
              <a:t> all the Lord delivered me. </a:t>
            </a:r>
          </a:p>
          <a:p>
            <a:pPr>
              <a:lnSpc>
                <a:spcPct val="80000"/>
              </a:lnSpc>
            </a:pPr>
            <a:r>
              <a:rPr lang="en-US" sz="2400"/>
              <a:t>2Ti 3:12  Yea, and all that will live godly in Christ Jesus shall suffer persecution. </a:t>
            </a:r>
          </a:p>
          <a:p>
            <a:pPr>
              <a:lnSpc>
                <a:spcPct val="80000"/>
              </a:lnSpc>
            </a:pPr>
            <a:r>
              <a:rPr lang="en-US" sz="2400"/>
              <a:t>2Ti 3:13  But evil men and seducers shall wax worse and worse, deceiving, and being deceived. </a:t>
            </a:r>
          </a:p>
          <a:p>
            <a:pPr>
              <a:lnSpc>
                <a:spcPct val="80000"/>
              </a:lnSpc>
            </a:pPr>
            <a:r>
              <a:rPr lang="en-US" sz="2400"/>
              <a:t>2Ti 3:14  But continue thou in the things which thou hast learned and hast been assured of, knowing of whom thou hast learned </a:t>
            </a:r>
            <a:r>
              <a:rPr lang="en-US" sz="2400" i="1"/>
              <a:t>[them]</a:t>
            </a:r>
            <a:r>
              <a:rPr lang="en-US" sz="2400"/>
              <a:t>; </a:t>
            </a:r>
          </a:p>
          <a:p>
            <a:pPr>
              <a:lnSpc>
                <a:spcPct val="80000"/>
              </a:lnSpc>
            </a:pPr>
            <a:r>
              <a:rPr lang="en-US" sz="2400"/>
              <a:t>2Ti 3:15  And that from a child thou hast known the holy scriptures, which are able to make thee wise unto salvation through faith which is in Christ Jesus. </a:t>
            </a:r>
          </a:p>
          <a:p>
            <a:pPr>
              <a:lnSpc>
                <a:spcPct val="80000"/>
              </a:lnSpc>
            </a:pPr>
            <a:endParaRPr lang="en-US" sz="2400"/>
          </a:p>
        </p:txBody>
      </p:sp>
      <p:sp>
        <p:nvSpPr>
          <p:cNvPr id="114693" name="Rectangle 5"/>
          <p:cNvSpPr>
            <a:spLocks noChangeArrowheads="1"/>
          </p:cNvSpPr>
          <p:nvPr/>
        </p:nvSpPr>
        <p:spPr bwMode="auto">
          <a:xfrm>
            <a:off x="609600" y="2209800"/>
            <a:ext cx="6629400" cy="6096000"/>
          </a:xfrm>
          <a:prstGeom prst="rect">
            <a:avLst/>
          </a:prstGeom>
          <a:noFill/>
          <a:ln w="9525">
            <a:solidFill>
              <a:srgbClr val="CC0099"/>
            </a:solidFill>
            <a:miter lim="800000"/>
            <a:headEnd/>
            <a:tailEnd/>
          </a:ln>
          <a:effectLst/>
        </p:spPr>
        <p:txBody>
          <a:bodyPr wrap="none" anchor="ctr"/>
          <a:lstStyle/>
          <a:p>
            <a:endParaRPr lang="en-US"/>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title"/>
          </p:nvPr>
        </p:nvSpPr>
        <p:spPr>
          <a:xfrm>
            <a:off x="609600" y="533400"/>
            <a:ext cx="6607175" cy="685800"/>
          </a:xfrm>
        </p:spPr>
        <p:txBody>
          <a:bodyPr/>
          <a:lstStyle/>
          <a:p>
            <a:r>
              <a:rPr lang="en-US" sz="4500">
                <a:solidFill>
                  <a:srgbClr val="0000CC"/>
                </a:solidFill>
              </a:rPr>
              <a:t>Healing</a:t>
            </a:r>
          </a:p>
        </p:txBody>
      </p:sp>
      <p:sp>
        <p:nvSpPr>
          <p:cNvPr id="24579" name="Rectangle 3"/>
          <p:cNvSpPr>
            <a:spLocks noGrp="1" noChangeArrowheads="1"/>
          </p:cNvSpPr>
          <p:nvPr>
            <p:ph type="body" idx="1"/>
          </p:nvPr>
        </p:nvSpPr>
        <p:spPr>
          <a:xfrm>
            <a:off x="582613" y="1981200"/>
            <a:ext cx="6607175" cy="6959600"/>
          </a:xfrm>
        </p:spPr>
        <p:txBody>
          <a:bodyPr/>
          <a:lstStyle/>
          <a:p>
            <a:pPr>
              <a:lnSpc>
                <a:spcPct val="90000"/>
              </a:lnSpc>
            </a:pPr>
            <a:r>
              <a:rPr lang="en-US"/>
              <a:t>God, the Father of our Lord and Savior, Jesus Christ is the God Who heals.</a:t>
            </a:r>
            <a:r>
              <a:rPr lang="en-US">
                <a:solidFill>
                  <a:srgbClr val="CC0099"/>
                </a:solidFill>
              </a:rPr>
              <a:t>***</a:t>
            </a:r>
            <a:endParaRPr lang="en-US"/>
          </a:p>
          <a:p>
            <a:pPr>
              <a:lnSpc>
                <a:spcPct val="90000"/>
              </a:lnSpc>
            </a:pPr>
            <a:r>
              <a:rPr lang="en-US"/>
              <a:t>However, many people look seek signs and wonders but not the Signgiver: Jesus Christ.</a:t>
            </a:r>
            <a:r>
              <a:rPr lang="en-US">
                <a:solidFill>
                  <a:srgbClr val="CC0099"/>
                </a:solidFill>
              </a:rPr>
              <a:t>***</a:t>
            </a:r>
            <a:endParaRPr lang="en-US"/>
          </a:p>
          <a:p>
            <a:pPr>
              <a:lnSpc>
                <a:spcPct val="90000"/>
              </a:lnSpc>
            </a:pPr>
            <a:r>
              <a:rPr lang="en-US"/>
              <a:t>Signs and wonders are not always from God.</a:t>
            </a:r>
          </a:p>
          <a:p>
            <a:pPr lvl="1">
              <a:lnSpc>
                <a:spcPct val="90000"/>
              </a:lnSpc>
            </a:pPr>
            <a:r>
              <a:rPr lang="en-US"/>
              <a:t>Matthew 7.21-23</a:t>
            </a:r>
          </a:p>
          <a:p>
            <a:pPr lvl="1">
              <a:lnSpc>
                <a:spcPct val="90000"/>
              </a:lnSpc>
            </a:pPr>
            <a:r>
              <a:rPr lang="en-US"/>
              <a:t>Matthew 24.15-28</a:t>
            </a:r>
          </a:p>
          <a:p>
            <a:pPr lvl="1">
              <a:lnSpc>
                <a:spcPct val="90000"/>
              </a:lnSpc>
            </a:pPr>
            <a:r>
              <a:rPr lang="en-US"/>
              <a:t>Luke 21.7-19</a:t>
            </a:r>
          </a:p>
          <a:p>
            <a:pPr lvl="1">
              <a:lnSpc>
                <a:spcPct val="90000"/>
              </a:lnSpc>
            </a:pPr>
            <a:r>
              <a:rPr lang="en-US"/>
              <a:t>Revelation 13.11-17</a:t>
            </a:r>
          </a:p>
          <a:p>
            <a:pPr lvl="1" algn="r">
              <a:lnSpc>
                <a:spcPct val="90000"/>
              </a:lnSpc>
            </a:pPr>
            <a:r>
              <a:rPr lang="en-US" sz="2000"/>
              <a:t>Next</a:t>
            </a:r>
          </a:p>
        </p:txBody>
      </p:sp>
      <p:sp>
        <p:nvSpPr>
          <p:cNvPr id="24580" name="Rectangle 4"/>
          <p:cNvSpPr>
            <a:spLocks noChangeArrowheads="1"/>
          </p:cNvSpPr>
          <p:nvPr/>
        </p:nvSpPr>
        <p:spPr bwMode="auto">
          <a:xfrm>
            <a:off x="609600" y="1905000"/>
            <a:ext cx="6705600" cy="6858000"/>
          </a:xfrm>
          <a:prstGeom prst="rect">
            <a:avLst/>
          </a:prstGeom>
          <a:noFill/>
          <a:ln w="9525">
            <a:solidFill>
              <a:srgbClr val="0066CC"/>
            </a:solidFill>
            <a:miter lim="800000"/>
            <a:headEnd/>
            <a:tailEnd/>
          </a:ln>
          <a:effectLst/>
        </p:spPr>
        <p:txBody>
          <a:bodyPr wrap="none" anchor="ctr"/>
          <a:lstStyle/>
          <a:p>
            <a:endParaRPr lang="en-US"/>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2"/>
          <p:cNvSpPr>
            <a:spLocks noGrp="1" noChangeArrowheads="1"/>
          </p:cNvSpPr>
          <p:nvPr>
            <p:ph type="title"/>
          </p:nvPr>
        </p:nvSpPr>
        <p:spPr>
          <a:xfrm>
            <a:off x="609600" y="609600"/>
            <a:ext cx="6607175" cy="1676400"/>
          </a:xfrm>
        </p:spPr>
        <p:txBody>
          <a:bodyPr/>
          <a:lstStyle/>
          <a:p>
            <a:r>
              <a:rPr lang="en-US">
                <a:solidFill>
                  <a:srgbClr val="0000CC"/>
                </a:solidFill>
              </a:rPr>
              <a:t>Healing cont</a:t>
            </a:r>
            <a:br>
              <a:rPr lang="en-US">
                <a:solidFill>
                  <a:srgbClr val="0000CC"/>
                </a:solidFill>
              </a:rPr>
            </a:br>
            <a:r>
              <a:rPr lang="en-US">
                <a:solidFill>
                  <a:srgbClr val="0000CC"/>
                </a:solidFill>
              </a:rPr>
              <a:t>Repentance</a:t>
            </a:r>
          </a:p>
        </p:txBody>
      </p:sp>
      <p:sp>
        <p:nvSpPr>
          <p:cNvPr id="124931" name="Rectangle 3"/>
          <p:cNvSpPr>
            <a:spLocks noGrp="1" noChangeArrowheads="1"/>
          </p:cNvSpPr>
          <p:nvPr>
            <p:ph type="body" idx="1"/>
          </p:nvPr>
        </p:nvSpPr>
        <p:spPr>
          <a:xfrm>
            <a:off x="582613" y="3429000"/>
            <a:ext cx="6607175" cy="5943600"/>
          </a:xfrm>
        </p:spPr>
        <p:txBody>
          <a:bodyPr/>
          <a:lstStyle/>
          <a:p>
            <a:r>
              <a:rPr lang="en-US"/>
              <a:t>II Chronicles 7.14</a:t>
            </a:r>
          </a:p>
          <a:p>
            <a:r>
              <a:rPr lang="en-US"/>
              <a:t>Hosea 5.15-6.6</a:t>
            </a:r>
          </a:p>
          <a:p>
            <a:r>
              <a:rPr lang="en-US"/>
              <a:t>Mark 2.1-12</a:t>
            </a:r>
          </a:p>
          <a:p>
            <a:r>
              <a:rPr lang="en-US" sz="2000"/>
              <a:t>I once heard a very godly and wise man say that when you are in the presence of the Healer, you don’t ask for healing.  He was talking from his experience with the Risen Living Lord and Savior, Jesus Christ, The Great Physician.</a:t>
            </a:r>
          </a:p>
          <a:p>
            <a:pPr algn="r"/>
            <a:r>
              <a:rPr lang="en-US" sz="1600"/>
              <a:t>Pete Schroeder of Canada, 1976</a:t>
            </a:r>
          </a:p>
          <a:p>
            <a:pPr algn="r"/>
            <a:endParaRPr lang="en-US" sz="1600"/>
          </a:p>
          <a:p>
            <a:r>
              <a:rPr lang="en-US" sz="2000"/>
              <a:t>When our focus is Jesus Christ, and we walk in the Light of Jesus Christ, and seek first the Kingdom of God and His Righteousness, the Lord will have His way in our lives.  We must seek the glory of the Lord in our lives and seek to walk the </a:t>
            </a:r>
            <a:r>
              <a:rPr lang="en-US" sz="2000" i="1"/>
              <a:t>via dolorosa</a:t>
            </a:r>
            <a:r>
              <a:rPr lang="en-US" sz="2000"/>
              <a:t>, </a:t>
            </a:r>
            <a:r>
              <a:rPr lang="en-US" sz="2000" i="1"/>
              <a:t>The Way</a:t>
            </a:r>
            <a:r>
              <a:rPr lang="en-US" sz="2000"/>
              <a:t> </a:t>
            </a:r>
            <a:r>
              <a:rPr lang="en-US" sz="2000" i="1"/>
              <a:t>of the Cross</a:t>
            </a:r>
            <a:r>
              <a:rPr lang="en-US" sz="2000"/>
              <a:t>, daily.</a:t>
            </a:r>
          </a:p>
          <a:p>
            <a:pPr lvl="1" algn="r"/>
            <a:r>
              <a:rPr lang="en-US" sz="1300"/>
              <a:t>Next</a:t>
            </a:r>
            <a:endParaRPr lang="en-US" sz="1800"/>
          </a:p>
          <a:p>
            <a:endParaRPr lang="en-US" sz="1600"/>
          </a:p>
        </p:txBody>
      </p:sp>
      <p:sp>
        <p:nvSpPr>
          <p:cNvPr id="124932" name="Rectangle 4"/>
          <p:cNvSpPr>
            <a:spLocks noChangeArrowheads="1"/>
          </p:cNvSpPr>
          <p:nvPr/>
        </p:nvSpPr>
        <p:spPr bwMode="auto">
          <a:xfrm>
            <a:off x="609600" y="3429000"/>
            <a:ext cx="6629400" cy="5943600"/>
          </a:xfrm>
          <a:prstGeom prst="rect">
            <a:avLst/>
          </a:prstGeom>
          <a:noFill/>
          <a:ln w="9525">
            <a:solidFill>
              <a:srgbClr val="0066CC"/>
            </a:solidFill>
            <a:miter lim="800000"/>
            <a:headEnd/>
            <a:tailEnd/>
          </a:ln>
          <a:effectLst/>
        </p:spPr>
        <p:txBody>
          <a:bodyPr wrap="none" anchor="ctr"/>
          <a:lstStyle/>
          <a:p>
            <a:endParaRPr lang="en-US"/>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2"/>
          <p:cNvSpPr>
            <a:spLocks noGrp="1" noChangeArrowheads="1"/>
          </p:cNvSpPr>
          <p:nvPr>
            <p:ph type="title"/>
          </p:nvPr>
        </p:nvSpPr>
        <p:spPr>
          <a:xfrm>
            <a:off x="609600" y="533400"/>
            <a:ext cx="6607175" cy="1676400"/>
          </a:xfrm>
        </p:spPr>
        <p:txBody>
          <a:bodyPr/>
          <a:lstStyle/>
          <a:p>
            <a:r>
              <a:rPr lang="en-US">
                <a:solidFill>
                  <a:srgbClr val="0000CC"/>
                </a:solidFill>
              </a:rPr>
              <a:t>Healing cont</a:t>
            </a:r>
            <a:br>
              <a:rPr lang="en-US">
                <a:solidFill>
                  <a:srgbClr val="0000CC"/>
                </a:solidFill>
              </a:rPr>
            </a:br>
            <a:r>
              <a:rPr lang="en-US">
                <a:solidFill>
                  <a:srgbClr val="0000CC"/>
                </a:solidFill>
              </a:rPr>
              <a:t>Repentance</a:t>
            </a:r>
          </a:p>
        </p:txBody>
      </p:sp>
      <p:sp>
        <p:nvSpPr>
          <p:cNvPr id="131075" name="Rectangle 3"/>
          <p:cNvSpPr>
            <a:spLocks noGrp="1" noChangeArrowheads="1"/>
          </p:cNvSpPr>
          <p:nvPr>
            <p:ph type="body" idx="1"/>
          </p:nvPr>
        </p:nvSpPr>
        <p:spPr>
          <a:xfrm>
            <a:off x="582613" y="2590800"/>
            <a:ext cx="6607175" cy="7010400"/>
          </a:xfrm>
        </p:spPr>
        <p:txBody>
          <a:bodyPr/>
          <a:lstStyle/>
          <a:p>
            <a:pPr>
              <a:lnSpc>
                <a:spcPct val="80000"/>
              </a:lnSpc>
            </a:pPr>
            <a:r>
              <a:rPr lang="en-US" sz="2600" b="1"/>
              <a:t>Mat 9:1</a:t>
            </a:r>
            <a:r>
              <a:rPr lang="en-US" sz="2600"/>
              <a:t>  And he entered into a ship, and passed over, and came into his own city. </a:t>
            </a:r>
          </a:p>
          <a:p>
            <a:pPr>
              <a:lnSpc>
                <a:spcPct val="80000"/>
              </a:lnSpc>
            </a:pPr>
            <a:r>
              <a:rPr lang="en-US" sz="2600"/>
              <a:t>Mat 9:2  And, behold, they brought to him a man sick of the palsy, lying on a bed: and Jesus seeing their faith said unto the sick of the palsy; Son, be of good cheer; thy sins be forgiven thee. </a:t>
            </a:r>
          </a:p>
          <a:p>
            <a:pPr>
              <a:lnSpc>
                <a:spcPct val="80000"/>
              </a:lnSpc>
            </a:pPr>
            <a:r>
              <a:rPr lang="en-US" sz="2600"/>
              <a:t>Mat 9:3  And, behold, certain of the scribes said within themselves, This </a:t>
            </a:r>
            <a:r>
              <a:rPr lang="en-US" sz="2600" i="1"/>
              <a:t>[man]</a:t>
            </a:r>
            <a:r>
              <a:rPr lang="en-US" sz="2600"/>
              <a:t> blasphemeth. </a:t>
            </a:r>
          </a:p>
          <a:p>
            <a:pPr>
              <a:lnSpc>
                <a:spcPct val="80000"/>
              </a:lnSpc>
            </a:pPr>
            <a:r>
              <a:rPr lang="en-US" sz="2600"/>
              <a:t>Mat 9:4  And Jesus knowing their thoughts said, Wherefore think ye evil in your hearts? </a:t>
            </a:r>
          </a:p>
          <a:p>
            <a:pPr>
              <a:lnSpc>
                <a:spcPct val="80000"/>
              </a:lnSpc>
            </a:pPr>
            <a:r>
              <a:rPr lang="en-US" sz="2600"/>
              <a:t>Mat 9:5  For whether is easier, to say, </a:t>
            </a:r>
            <a:r>
              <a:rPr lang="en-US" sz="2600" i="1"/>
              <a:t>[Thy]</a:t>
            </a:r>
            <a:r>
              <a:rPr lang="en-US" sz="2600"/>
              <a:t> </a:t>
            </a:r>
            <a:r>
              <a:rPr lang="en-US" sz="2600" b="1"/>
              <a:t>sins be forgiven thee</a:t>
            </a:r>
            <a:r>
              <a:rPr lang="en-US" sz="2600"/>
              <a:t>; or to say, Arise, and walk? </a:t>
            </a:r>
          </a:p>
          <a:p>
            <a:pPr>
              <a:lnSpc>
                <a:spcPct val="80000"/>
              </a:lnSpc>
            </a:pPr>
            <a:r>
              <a:rPr lang="en-US" sz="2600"/>
              <a:t>Mat 9:6  But that ye may know that the Son of man hath power on earth to forgive sins, (then saith he to the sick of the palsy,) Arise, take up thy bed, and go unto thine house. </a:t>
            </a:r>
          </a:p>
          <a:p>
            <a:pPr lvl="1" algn="r">
              <a:lnSpc>
                <a:spcPct val="80000"/>
              </a:lnSpc>
            </a:pPr>
            <a:r>
              <a:rPr lang="en-US" sz="1400"/>
              <a:t>Next</a:t>
            </a:r>
            <a:endParaRPr lang="en-US" sz="2200"/>
          </a:p>
          <a:p>
            <a:pPr>
              <a:lnSpc>
                <a:spcPct val="80000"/>
              </a:lnSpc>
            </a:pPr>
            <a:endParaRPr lang="en-US" sz="2600"/>
          </a:p>
        </p:txBody>
      </p:sp>
      <p:sp>
        <p:nvSpPr>
          <p:cNvPr id="131076" name="Rectangle 4"/>
          <p:cNvSpPr>
            <a:spLocks noChangeArrowheads="1"/>
          </p:cNvSpPr>
          <p:nvPr/>
        </p:nvSpPr>
        <p:spPr bwMode="auto">
          <a:xfrm>
            <a:off x="609600" y="2590800"/>
            <a:ext cx="6629400" cy="6781800"/>
          </a:xfrm>
          <a:prstGeom prst="rect">
            <a:avLst/>
          </a:prstGeom>
          <a:noFill/>
          <a:ln w="9525">
            <a:solidFill>
              <a:srgbClr val="0066CC"/>
            </a:solidFill>
            <a:miter lim="800000"/>
            <a:headEnd/>
            <a:tailEnd/>
          </a:ln>
          <a:effectLst/>
        </p:spPr>
        <p:txBody>
          <a:bodyPr wrap="none" anchor="ctr"/>
          <a:lstStyle/>
          <a:p>
            <a:endParaRPr lang="en-US"/>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2"/>
          <p:cNvSpPr>
            <a:spLocks noGrp="1" noChangeArrowheads="1"/>
          </p:cNvSpPr>
          <p:nvPr>
            <p:ph type="title"/>
          </p:nvPr>
        </p:nvSpPr>
        <p:spPr>
          <a:xfrm>
            <a:off x="609600" y="533400"/>
            <a:ext cx="6607175" cy="1676400"/>
          </a:xfrm>
        </p:spPr>
        <p:txBody>
          <a:bodyPr/>
          <a:lstStyle/>
          <a:p>
            <a:r>
              <a:rPr lang="en-US">
                <a:solidFill>
                  <a:srgbClr val="0000CC"/>
                </a:solidFill>
              </a:rPr>
              <a:t>Healing cont</a:t>
            </a:r>
            <a:br>
              <a:rPr lang="en-US">
                <a:solidFill>
                  <a:srgbClr val="0000CC"/>
                </a:solidFill>
              </a:rPr>
            </a:br>
            <a:r>
              <a:rPr lang="en-US">
                <a:solidFill>
                  <a:srgbClr val="0000CC"/>
                </a:solidFill>
              </a:rPr>
              <a:t>Repentance</a:t>
            </a:r>
          </a:p>
        </p:txBody>
      </p:sp>
      <p:sp>
        <p:nvSpPr>
          <p:cNvPr id="132099" name="Rectangle 3"/>
          <p:cNvSpPr>
            <a:spLocks noGrp="1" noChangeArrowheads="1"/>
          </p:cNvSpPr>
          <p:nvPr>
            <p:ph type="body" idx="1"/>
          </p:nvPr>
        </p:nvSpPr>
        <p:spPr>
          <a:xfrm>
            <a:off x="582613" y="2590800"/>
            <a:ext cx="6607175" cy="6781800"/>
          </a:xfrm>
        </p:spPr>
        <p:txBody>
          <a:bodyPr/>
          <a:lstStyle/>
          <a:p>
            <a:pPr>
              <a:lnSpc>
                <a:spcPct val="90000"/>
              </a:lnSpc>
            </a:pPr>
            <a:r>
              <a:rPr lang="en-US" sz="2800" b="1"/>
              <a:t>Luk 13:1</a:t>
            </a:r>
            <a:r>
              <a:rPr lang="en-US" sz="2800"/>
              <a:t>  There were present at that season some that told him of the Galilaeans, whose blood Pilate had mingled with their sacrifices. </a:t>
            </a:r>
          </a:p>
          <a:p>
            <a:pPr>
              <a:lnSpc>
                <a:spcPct val="90000"/>
              </a:lnSpc>
            </a:pPr>
            <a:r>
              <a:rPr lang="en-US" sz="2800"/>
              <a:t>Luk 13:2  And Jesus answering said unto them, Suppose ye that these Galilaeans were sinners above all the Galilaeans, because they suffered such things? </a:t>
            </a:r>
          </a:p>
          <a:p>
            <a:pPr>
              <a:lnSpc>
                <a:spcPct val="90000"/>
              </a:lnSpc>
            </a:pPr>
            <a:r>
              <a:rPr lang="en-US" sz="2800"/>
              <a:t>Luk 13:3  </a:t>
            </a:r>
            <a:r>
              <a:rPr lang="en-US" sz="2800" u="sng"/>
              <a:t>I tell you, Nay: but, except ye repent, ye shall all likewise perish</a:t>
            </a:r>
            <a:r>
              <a:rPr lang="en-US" sz="2800"/>
              <a:t>. </a:t>
            </a:r>
          </a:p>
          <a:p>
            <a:pPr>
              <a:lnSpc>
                <a:spcPct val="90000"/>
              </a:lnSpc>
            </a:pPr>
            <a:r>
              <a:rPr lang="en-US" sz="2800"/>
              <a:t>Luk 13:4  Or those eighteen, upon whom the tower in Siloam fell, and slew them, think ye that they were sinners above all men that dwelt in Jerusalem? </a:t>
            </a:r>
          </a:p>
          <a:p>
            <a:pPr>
              <a:lnSpc>
                <a:spcPct val="90000"/>
              </a:lnSpc>
            </a:pPr>
            <a:r>
              <a:rPr lang="en-US" sz="2800"/>
              <a:t>Luk 13:5  </a:t>
            </a:r>
            <a:r>
              <a:rPr lang="en-US" sz="2800" u="sng"/>
              <a:t>I tell you, Nay: but, except ye repent, ye shall all likewise perish</a:t>
            </a:r>
            <a:r>
              <a:rPr lang="en-US" sz="2800"/>
              <a:t>. </a:t>
            </a:r>
          </a:p>
        </p:txBody>
      </p:sp>
      <p:sp>
        <p:nvSpPr>
          <p:cNvPr id="132100" name="Rectangle 4"/>
          <p:cNvSpPr>
            <a:spLocks noChangeArrowheads="1"/>
          </p:cNvSpPr>
          <p:nvPr/>
        </p:nvSpPr>
        <p:spPr bwMode="auto">
          <a:xfrm>
            <a:off x="685800" y="2590800"/>
            <a:ext cx="6400800" cy="6705600"/>
          </a:xfrm>
          <a:prstGeom prst="rect">
            <a:avLst/>
          </a:prstGeom>
          <a:noFill/>
          <a:ln w="9525">
            <a:solidFill>
              <a:srgbClr val="0066CC"/>
            </a:solidFill>
            <a:miter lim="800000"/>
            <a:headEnd/>
            <a:tailEnd/>
          </a:ln>
          <a:effectLst/>
        </p:spPr>
        <p:txBody>
          <a:bodyPr wrap="none" anchor="ctr"/>
          <a:lstStyle/>
          <a:p>
            <a:endParaRPr lang="en-US"/>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2"/>
          <p:cNvSpPr>
            <a:spLocks noGrp="1" noChangeArrowheads="1"/>
          </p:cNvSpPr>
          <p:nvPr>
            <p:ph type="title"/>
          </p:nvPr>
        </p:nvSpPr>
        <p:spPr>
          <a:xfrm>
            <a:off x="609600" y="685800"/>
            <a:ext cx="6607175" cy="1087438"/>
          </a:xfrm>
        </p:spPr>
        <p:txBody>
          <a:bodyPr/>
          <a:lstStyle/>
          <a:p>
            <a:r>
              <a:rPr lang="en-US">
                <a:solidFill>
                  <a:srgbClr val="800080"/>
                </a:solidFill>
              </a:rPr>
              <a:t>Preaching and Healing</a:t>
            </a:r>
          </a:p>
        </p:txBody>
      </p:sp>
      <p:sp>
        <p:nvSpPr>
          <p:cNvPr id="123907" name="Rectangle 3"/>
          <p:cNvSpPr>
            <a:spLocks noGrp="1" noChangeArrowheads="1"/>
          </p:cNvSpPr>
          <p:nvPr>
            <p:ph type="body" idx="1"/>
          </p:nvPr>
        </p:nvSpPr>
        <p:spPr>
          <a:xfrm>
            <a:off x="582613" y="2590800"/>
            <a:ext cx="6607175" cy="6629400"/>
          </a:xfrm>
        </p:spPr>
        <p:txBody>
          <a:bodyPr/>
          <a:lstStyle/>
          <a:p>
            <a:r>
              <a:rPr lang="en-US"/>
              <a:t>Mat 8:8  The centurion answered and said, Lord, I am not worthy that thou shouldest come under my roof: but speak the word only, and my servant shall be healed. </a:t>
            </a:r>
          </a:p>
          <a:p>
            <a:r>
              <a:rPr lang="en-US"/>
              <a:t>Mat 10:8  Heal the sick, cleanse the lepers, raise the dead, cast out devils: </a:t>
            </a:r>
            <a:r>
              <a:rPr lang="en-US" u="sng"/>
              <a:t>freely ye have received, freely give</a:t>
            </a:r>
            <a:r>
              <a:rPr lang="en-US"/>
              <a:t>. </a:t>
            </a:r>
          </a:p>
          <a:p>
            <a:pPr lvl="1" algn="r"/>
            <a:r>
              <a:rPr lang="en-US" sz="2000"/>
              <a:t>Next</a:t>
            </a:r>
            <a:endParaRPr lang="en-US"/>
          </a:p>
        </p:txBody>
      </p:sp>
      <p:sp>
        <p:nvSpPr>
          <p:cNvPr id="123909" name="Rectangle 5"/>
          <p:cNvSpPr>
            <a:spLocks noChangeArrowheads="1"/>
          </p:cNvSpPr>
          <p:nvPr/>
        </p:nvSpPr>
        <p:spPr bwMode="auto">
          <a:xfrm>
            <a:off x="609600" y="2590800"/>
            <a:ext cx="6629400" cy="6324600"/>
          </a:xfrm>
          <a:prstGeom prst="rect">
            <a:avLst/>
          </a:prstGeom>
          <a:noFill/>
          <a:ln w="9525">
            <a:solidFill>
              <a:srgbClr val="800080"/>
            </a:solidFill>
            <a:miter lim="800000"/>
            <a:headEnd/>
            <a:tailEnd/>
          </a:ln>
          <a:effectLst/>
        </p:spPr>
        <p:txBody>
          <a:bodyPr wrap="none" anchor="ctr"/>
          <a:lstStyle/>
          <a:p>
            <a:endParaRPr lang="en-US"/>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2"/>
          <p:cNvSpPr>
            <a:spLocks noGrp="1" noChangeArrowheads="1"/>
          </p:cNvSpPr>
          <p:nvPr>
            <p:ph type="title"/>
          </p:nvPr>
        </p:nvSpPr>
        <p:spPr>
          <a:xfrm>
            <a:off x="582613" y="893763"/>
            <a:ext cx="6607175" cy="1011237"/>
          </a:xfrm>
        </p:spPr>
        <p:txBody>
          <a:bodyPr/>
          <a:lstStyle/>
          <a:p>
            <a:r>
              <a:rPr lang="en-US">
                <a:solidFill>
                  <a:srgbClr val="800080"/>
                </a:solidFill>
              </a:rPr>
              <a:t>Preaching and Healing</a:t>
            </a:r>
          </a:p>
        </p:txBody>
      </p:sp>
      <p:sp>
        <p:nvSpPr>
          <p:cNvPr id="128003" name="Rectangle 3"/>
          <p:cNvSpPr>
            <a:spLocks noGrp="1" noChangeArrowheads="1"/>
          </p:cNvSpPr>
          <p:nvPr>
            <p:ph type="body" idx="1"/>
          </p:nvPr>
        </p:nvSpPr>
        <p:spPr>
          <a:xfrm>
            <a:off x="582613" y="2362200"/>
            <a:ext cx="6607175" cy="6578600"/>
          </a:xfrm>
        </p:spPr>
        <p:txBody>
          <a:bodyPr/>
          <a:lstStyle/>
          <a:p>
            <a:pPr>
              <a:lnSpc>
                <a:spcPct val="80000"/>
              </a:lnSpc>
            </a:pPr>
            <a:r>
              <a:rPr lang="en-US" sz="2400"/>
              <a:t>Mar 16:15  And he said unto them, Go ye into all the world, and preach the gospel to every creature. </a:t>
            </a:r>
          </a:p>
          <a:p>
            <a:pPr>
              <a:lnSpc>
                <a:spcPct val="80000"/>
              </a:lnSpc>
            </a:pPr>
            <a:r>
              <a:rPr lang="en-US" sz="2400"/>
              <a:t>Mar 16:16  He that believeth and is baptized shall be saved; but he that believeth not shall be damned. </a:t>
            </a:r>
          </a:p>
          <a:p>
            <a:pPr>
              <a:lnSpc>
                <a:spcPct val="80000"/>
              </a:lnSpc>
            </a:pPr>
            <a:r>
              <a:rPr lang="en-US" sz="2400"/>
              <a:t>Mar 16:17  And these signs shall follow them that believe; In my name shall they cast out devils; they shall speak with new tongues; </a:t>
            </a:r>
          </a:p>
          <a:p>
            <a:pPr>
              <a:lnSpc>
                <a:spcPct val="80000"/>
              </a:lnSpc>
            </a:pPr>
            <a:r>
              <a:rPr lang="en-US" sz="2400"/>
              <a:t>Mar 16:18  They shall take up serpents; and if they drink any deadly thing, it shall not hurt them; they shall lay hands on the sick, and they shall recover. </a:t>
            </a:r>
          </a:p>
          <a:p>
            <a:pPr>
              <a:lnSpc>
                <a:spcPct val="80000"/>
              </a:lnSpc>
            </a:pPr>
            <a:r>
              <a:rPr lang="en-US" sz="2400"/>
              <a:t>Mar 16:19  So then after the Lord had spoken unto them, he was received up into heaven, and sat on the right hand of God. </a:t>
            </a:r>
          </a:p>
          <a:p>
            <a:pPr>
              <a:lnSpc>
                <a:spcPct val="80000"/>
              </a:lnSpc>
            </a:pPr>
            <a:r>
              <a:rPr lang="en-US" sz="2400"/>
              <a:t>Mar 16:20  And they went forth, and preached every where, the Lord working with </a:t>
            </a:r>
            <a:r>
              <a:rPr lang="en-US" sz="2400" i="1"/>
              <a:t>[them]</a:t>
            </a:r>
            <a:r>
              <a:rPr lang="en-US" sz="2400"/>
              <a:t>, and confirming the word with signs following. Amen. </a:t>
            </a:r>
          </a:p>
          <a:p>
            <a:pPr lvl="1" algn="r">
              <a:lnSpc>
                <a:spcPct val="80000"/>
              </a:lnSpc>
            </a:pPr>
            <a:r>
              <a:rPr lang="en-US" sz="1400"/>
              <a:t>Next</a:t>
            </a:r>
            <a:endParaRPr lang="en-US" sz="2000"/>
          </a:p>
        </p:txBody>
      </p:sp>
      <p:sp>
        <p:nvSpPr>
          <p:cNvPr id="128004" name="Rectangle 4"/>
          <p:cNvSpPr>
            <a:spLocks noChangeArrowheads="1"/>
          </p:cNvSpPr>
          <p:nvPr/>
        </p:nvSpPr>
        <p:spPr bwMode="auto">
          <a:xfrm>
            <a:off x="609600" y="2286000"/>
            <a:ext cx="6553200" cy="6705600"/>
          </a:xfrm>
          <a:prstGeom prst="rect">
            <a:avLst/>
          </a:prstGeom>
          <a:noFill/>
          <a:ln w="9525">
            <a:solidFill>
              <a:srgbClr val="800080"/>
            </a:solidFill>
            <a:miter lim="800000"/>
            <a:headEnd/>
            <a:tailEnd/>
          </a:ln>
          <a:effectLst/>
        </p:spPr>
        <p:txBody>
          <a:bodyPr wrap="none" anchor="ctr"/>
          <a:lstStyle/>
          <a:p>
            <a:endParaRPr lang="en-US"/>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2"/>
          <p:cNvSpPr>
            <a:spLocks noGrp="1" noChangeArrowheads="1"/>
          </p:cNvSpPr>
          <p:nvPr>
            <p:ph type="title"/>
          </p:nvPr>
        </p:nvSpPr>
        <p:spPr>
          <a:xfrm>
            <a:off x="609600" y="609600"/>
            <a:ext cx="6607175" cy="858838"/>
          </a:xfrm>
        </p:spPr>
        <p:txBody>
          <a:bodyPr/>
          <a:lstStyle/>
          <a:p>
            <a:r>
              <a:rPr lang="en-US">
                <a:solidFill>
                  <a:srgbClr val="800080"/>
                </a:solidFill>
              </a:rPr>
              <a:t>Preaching and Healing</a:t>
            </a:r>
          </a:p>
        </p:txBody>
      </p:sp>
      <p:sp>
        <p:nvSpPr>
          <p:cNvPr id="129027" name="Rectangle 3"/>
          <p:cNvSpPr>
            <a:spLocks noGrp="1" noChangeArrowheads="1"/>
          </p:cNvSpPr>
          <p:nvPr>
            <p:ph type="body" idx="1"/>
          </p:nvPr>
        </p:nvSpPr>
        <p:spPr>
          <a:xfrm>
            <a:off x="582613" y="1828800"/>
            <a:ext cx="6607175" cy="7543800"/>
          </a:xfrm>
        </p:spPr>
        <p:txBody>
          <a:bodyPr/>
          <a:lstStyle/>
          <a:p>
            <a:pPr>
              <a:lnSpc>
                <a:spcPct val="80000"/>
              </a:lnSpc>
            </a:pPr>
            <a:r>
              <a:rPr lang="en-US" sz="2300" b="1"/>
              <a:t>Isa 61:1</a:t>
            </a:r>
            <a:r>
              <a:rPr lang="en-US" sz="2300"/>
              <a:t>  The Spirit of the Lord GOD </a:t>
            </a:r>
            <a:r>
              <a:rPr lang="en-US" sz="2300" i="1"/>
              <a:t>[is]</a:t>
            </a:r>
            <a:r>
              <a:rPr lang="en-US" sz="2300"/>
              <a:t> upon me; because the LORD hath anointed me to preach good tidings unto the meek; he hath sent me to bind up the brokenhearted, to proclaim liberty to the captives, and the opening of the prison to </a:t>
            </a:r>
            <a:r>
              <a:rPr lang="en-US" sz="2300" i="1"/>
              <a:t>[them that are]</a:t>
            </a:r>
            <a:r>
              <a:rPr lang="en-US" sz="2300"/>
              <a:t> bound; </a:t>
            </a:r>
          </a:p>
          <a:p>
            <a:pPr>
              <a:lnSpc>
                <a:spcPct val="80000"/>
              </a:lnSpc>
            </a:pPr>
            <a:r>
              <a:rPr lang="en-US" sz="2300"/>
              <a:t>Isa 61:2  To proclaim the acceptable year of the LORD, and the day of vengeance of our God; to comfort all that mourn; </a:t>
            </a:r>
          </a:p>
          <a:p>
            <a:pPr>
              <a:lnSpc>
                <a:spcPct val="80000"/>
              </a:lnSpc>
            </a:pPr>
            <a:r>
              <a:rPr lang="en-US" sz="2300"/>
              <a:t>Isa 61:3  To appoint unto them that mourn in Zion, to give unto them beauty for ashes, the oil of joy for mourning, the garment of praise for the spirit of heaviness; that they might be called trees of righteousness, the planting of the LORD, that he might be glorified. </a:t>
            </a:r>
          </a:p>
          <a:p>
            <a:pPr>
              <a:lnSpc>
                <a:spcPct val="80000"/>
              </a:lnSpc>
              <a:buFontTx/>
              <a:buNone/>
            </a:pPr>
            <a:endParaRPr lang="en-US" sz="2300"/>
          </a:p>
          <a:p>
            <a:pPr>
              <a:lnSpc>
                <a:spcPct val="80000"/>
              </a:lnSpc>
            </a:pPr>
            <a:r>
              <a:rPr lang="en-US" sz="2300"/>
              <a:t>Luk 4:18  The Spirit of the Lord </a:t>
            </a:r>
            <a:r>
              <a:rPr lang="en-US" sz="2300" i="1"/>
              <a:t>[is]</a:t>
            </a:r>
            <a:r>
              <a:rPr lang="en-US" sz="2300"/>
              <a:t> upon me, because he hath anointed me to preach the gospel to the poor; he hath sent me to heal the brokenhearted, to preach deliverance to the captives, and recovering of sight to the blind, to set at liberty them that are bruised, </a:t>
            </a:r>
          </a:p>
          <a:p>
            <a:pPr>
              <a:lnSpc>
                <a:spcPct val="80000"/>
              </a:lnSpc>
            </a:pPr>
            <a:r>
              <a:rPr lang="en-US" sz="2300"/>
              <a:t>Luk 4:19  To preach the acceptable year of the Lord.</a:t>
            </a:r>
            <a:r>
              <a:rPr lang="en-US" sz="1800"/>
              <a:t> </a:t>
            </a:r>
          </a:p>
          <a:p>
            <a:pPr lvl="1" algn="r">
              <a:lnSpc>
                <a:spcPct val="80000"/>
              </a:lnSpc>
            </a:pPr>
            <a:r>
              <a:rPr lang="en-US" sz="1100"/>
              <a:t>Next</a:t>
            </a:r>
            <a:endParaRPr lang="en-US" sz="1600"/>
          </a:p>
        </p:txBody>
      </p:sp>
      <p:sp>
        <p:nvSpPr>
          <p:cNvPr id="129028" name="Rectangle 4"/>
          <p:cNvSpPr>
            <a:spLocks noChangeArrowheads="1"/>
          </p:cNvSpPr>
          <p:nvPr/>
        </p:nvSpPr>
        <p:spPr bwMode="auto">
          <a:xfrm>
            <a:off x="609600" y="1752600"/>
            <a:ext cx="6629400" cy="7543800"/>
          </a:xfrm>
          <a:prstGeom prst="rect">
            <a:avLst/>
          </a:prstGeom>
          <a:noFill/>
          <a:ln w="9525">
            <a:solidFill>
              <a:srgbClr val="800080"/>
            </a:solidFill>
            <a:miter lim="800000"/>
            <a:headEnd/>
            <a:tailEnd/>
          </a:ln>
          <a:effectLst/>
        </p:spPr>
        <p:txBody>
          <a:bodyPr wrap="none" anchor="ctr"/>
          <a:lstStyle/>
          <a:p>
            <a:endParaRPr lang="en-US"/>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2"/>
          <p:cNvSpPr>
            <a:spLocks noGrp="1" noChangeArrowheads="1"/>
          </p:cNvSpPr>
          <p:nvPr>
            <p:ph type="title"/>
          </p:nvPr>
        </p:nvSpPr>
        <p:spPr>
          <a:xfrm>
            <a:off x="609600" y="609600"/>
            <a:ext cx="6607175" cy="858838"/>
          </a:xfrm>
        </p:spPr>
        <p:txBody>
          <a:bodyPr/>
          <a:lstStyle/>
          <a:p>
            <a:r>
              <a:rPr lang="en-US">
                <a:solidFill>
                  <a:srgbClr val="800080"/>
                </a:solidFill>
              </a:rPr>
              <a:t>Preaching and Healing</a:t>
            </a:r>
          </a:p>
        </p:txBody>
      </p:sp>
      <p:sp>
        <p:nvSpPr>
          <p:cNvPr id="130051" name="Rectangle 3"/>
          <p:cNvSpPr>
            <a:spLocks noGrp="1" noChangeArrowheads="1"/>
          </p:cNvSpPr>
          <p:nvPr>
            <p:ph type="body" idx="1"/>
          </p:nvPr>
        </p:nvSpPr>
        <p:spPr>
          <a:xfrm>
            <a:off x="582613" y="1752600"/>
            <a:ext cx="6607175" cy="7543800"/>
          </a:xfrm>
        </p:spPr>
        <p:txBody>
          <a:bodyPr/>
          <a:lstStyle/>
          <a:p>
            <a:pPr>
              <a:lnSpc>
                <a:spcPct val="80000"/>
              </a:lnSpc>
            </a:pPr>
            <a:r>
              <a:rPr lang="en-US" sz="3200" dirty="0" err="1"/>
              <a:t>Luk</a:t>
            </a:r>
            <a:r>
              <a:rPr lang="en-US" sz="3200" dirty="0"/>
              <a:t> 9:1  Then he called his twelve disciples together, and gave them power and authority over all devils, and to cure diseases. </a:t>
            </a:r>
          </a:p>
          <a:p>
            <a:pPr>
              <a:lnSpc>
                <a:spcPct val="80000"/>
              </a:lnSpc>
            </a:pPr>
            <a:r>
              <a:rPr lang="en-US" sz="3200" dirty="0" err="1"/>
              <a:t>Luk</a:t>
            </a:r>
            <a:r>
              <a:rPr lang="en-US" sz="3200" dirty="0"/>
              <a:t> 9:2  And he sent them to preach the kingdom of God, and to heal the sick. </a:t>
            </a:r>
          </a:p>
          <a:p>
            <a:pPr>
              <a:lnSpc>
                <a:spcPct val="80000"/>
              </a:lnSpc>
            </a:pPr>
            <a:r>
              <a:rPr lang="en-US" sz="3200" dirty="0" err="1"/>
              <a:t>Luk</a:t>
            </a:r>
            <a:r>
              <a:rPr lang="en-US" sz="3200" dirty="0"/>
              <a:t> 9:3  And he said unto them, Take nothing for </a:t>
            </a:r>
            <a:r>
              <a:rPr lang="en-US" sz="3200" i="1" dirty="0"/>
              <a:t>[your]</a:t>
            </a:r>
            <a:r>
              <a:rPr lang="en-US" sz="3200" dirty="0"/>
              <a:t> journey, neither staves, nor scrip, neither bread, neither money; neither have two coats apiece. </a:t>
            </a:r>
          </a:p>
          <a:p>
            <a:pPr>
              <a:lnSpc>
                <a:spcPct val="80000"/>
              </a:lnSpc>
            </a:pPr>
            <a:endParaRPr lang="en-US" sz="3200" dirty="0"/>
          </a:p>
          <a:p>
            <a:pPr>
              <a:lnSpc>
                <a:spcPct val="80000"/>
              </a:lnSpc>
            </a:pPr>
            <a:r>
              <a:rPr lang="en-US" sz="3200" dirty="0" err="1"/>
              <a:t>Luk</a:t>
            </a:r>
            <a:r>
              <a:rPr lang="en-US" sz="3200" dirty="0"/>
              <a:t> 17:15  And one of them, when he saw that he was healed, turned back, and with a loud voice glorified God, </a:t>
            </a:r>
          </a:p>
        </p:txBody>
      </p:sp>
      <p:sp>
        <p:nvSpPr>
          <p:cNvPr id="130052" name="Rectangle 4"/>
          <p:cNvSpPr>
            <a:spLocks noChangeArrowheads="1"/>
          </p:cNvSpPr>
          <p:nvPr/>
        </p:nvSpPr>
        <p:spPr bwMode="auto">
          <a:xfrm>
            <a:off x="609600" y="1676400"/>
            <a:ext cx="6629400" cy="7315200"/>
          </a:xfrm>
          <a:prstGeom prst="rect">
            <a:avLst/>
          </a:prstGeom>
          <a:noFill/>
          <a:ln w="9525">
            <a:solidFill>
              <a:srgbClr val="800080"/>
            </a:solidFill>
            <a:miter lim="800000"/>
            <a:headEnd/>
            <a:tailEnd/>
          </a:ln>
          <a:effectLst/>
        </p:spPr>
        <p:txBody>
          <a:bodyPr wrap="none" anchor="ctr"/>
          <a:lstStyle/>
          <a:p>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r>
              <a:rPr lang="en-US"/>
              <a:t>use</a:t>
            </a:r>
          </a:p>
        </p:txBody>
      </p:sp>
      <p:sp>
        <p:nvSpPr>
          <p:cNvPr id="5123" name="Rectangle 3"/>
          <p:cNvSpPr>
            <a:spLocks noGrp="1" noChangeArrowheads="1"/>
          </p:cNvSpPr>
          <p:nvPr>
            <p:ph type="body" idx="1"/>
          </p:nvPr>
        </p:nvSpPr>
        <p:spPr/>
        <p:txBody>
          <a:bodyPr/>
          <a:lstStyle/>
          <a:p>
            <a:endParaRPr lang="en-US"/>
          </a:p>
        </p:txBody>
      </p:sp>
      <p:sp>
        <p:nvSpPr>
          <p:cNvPr id="5124" name="Rectangle 4"/>
          <p:cNvSpPr>
            <a:spLocks noChangeArrowheads="1"/>
          </p:cNvSpPr>
          <p:nvPr/>
        </p:nvSpPr>
        <p:spPr bwMode="auto">
          <a:xfrm>
            <a:off x="0" y="0"/>
            <a:ext cx="7772400" cy="10058400"/>
          </a:xfrm>
          <a:prstGeom prst="rect">
            <a:avLst/>
          </a:prstGeom>
          <a:solidFill>
            <a:srgbClr val="79613C"/>
          </a:solidFill>
          <a:ln w="9525">
            <a:solidFill>
              <a:schemeClr val="tx1"/>
            </a:solidFill>
            <a:miter lim="800000"/>
            <a:headEnd/>
            <a:tailEnd/>
          </a:ln>
          <a:effectLst/>
        </p:spPr>
        <p:txBody>
          <a:bodyPr wrap="none" anchor="ctr"/>
          <a:lstStyle/>
          <a:p>
            <a:endParaRPr lang="en-US"/>
          </a:p>
        </p:txBody>
      </p:sp>
      <p:sp>
        <p:nvSpPr>
          <p:cNvPr id="5125" name="Oval 5"/>
          <p:cNvSpPr>
            <a:spLocks noChangeArrowheads="1"/>
          </p:cNvSpPr>
          <p:nvPr/>
        </p:nvSpPr>
        <p:spPr bwMode="auto">
          <a:xfrm>
            <a:off x="777875" y="1592263"/>
            <a:ext cx="6130925" cy="5364162"/>
          </a:xfrm>
          <a:prstGeom prst="ellipse">
            <a:avLst/>
          </a:prstGeom>
          <a:solidFill>
            <a:srgbClr val="EBD6A1"/>
          </a:solidFill>
          <a:ln w="9525">
            <a:noFill/>
            <a:round/>
            <a:headEnd/>
            <a:tailEnd/>
          </a:ln>
          <a:effectLst/>
        </p:spPr>
        <p:txBody>
          <a:bodyPr wrap="none" lIns="101882" tIns="50941" rIns="101882" bIns="50941" anchor="ctr"/>
          <a:lstStyle/>
          <a:p>
            <a:pPr algn="ctr" defTabSz="1019175"/>
            <a:endParaRPr lang="en-US" i="0"/>
          </a:p>
        </p:txBody>
      </p:sp>
      <p:sp>
        <p:nvSpPr>
          <p:cNvPr id="5126" name="Rectangle 6"/>
          <p:cNvSpPr>
            <a:spLocks noChangeArrowheads="1"/>
          </p:cNvSpPr>
          <p:nvPr/>
        </p:nvSpPr>
        <p:spPr bwMode="auto">
          <a:xfrm>
            <a:off x="777875" y="4275138"/>
            <a:ext cx="6130925" cy="5532437"/>
          </a:xfrm>
          <a:prstGeom prst="rect">
            <a:avLst/>
          </a:prstGeom>
          <a:solidFill>
            <a:srgbClr val="EBD6A1"/>
          </a:solidFill>
          <a:ln w="9525">
            <a:noFill/>
            <a:miter lim="800000"/>
            <a:headEnd/>
            <a:tailEnd/>
          </a:ln>
          <a:effectLst/>
        </p:spPr>
        <p:txBody>
          <a:bodyPr wrap="none" lIns="101882" tIns="50941" rIns="101882" bIns="50941" anchor="ctr"/>
          <a:lstStyle/>
          <a:p>
            <a:pPr algn="ctr" defTabSz="1019175"/>
            <a:endParaRPr lang="en-US" i="0"/>
          </a:p>
        </p:txBody>
      </p:sp>
      <p:sp>
        <p:nvSpPr>
          <p:cNvPr id="5127" name="Text Box 7"/>
          <p:cNvSpPr txBox="1">
            <a:spLocks noChangeArrowheads="1"/>
          </p:cNvSpPr>
          <p:nvPr/>
        </p:nvSpPr>
        <p:spPr bwMode="auto">
          <a:xfrm>
            <a:off x="431800" y="0"/>
            <a:ext cx="6823075" cy="1184275"/>
          </a:xfrm>
          <a:prstGeom prst="rect">
            <a:avLst/>
          </a:prstGeom>
          <a:noFill/>
          <a:ln w="9525">
            <a:noFill/>
            <a:miter lim="800000"/>
            <a:headEnd/>
            <a:tailEnd/>
          </a:ln>
          <a:effectLst/>
        </p:spPr>
        <p:txBody>
          <a:bodyPr lIns="101882" tIns="50941" rIns="101882" bIns="50941">
            <a:spAutoFit/>
          </a:bodyPr>
          <a:lstStyle/>
          <a:p>
            <a:pPr defTabSz="1019175">
              <a:spcBef>
                <a:spcPct val="50000"/>
              </a:spcBef>
            </a:pPr>
            <a:r>
              <a:rPr lang="en-US" sz="7100" b="1" i="0">
                <a:solidFill>
                  <a:srgbClr val="ECD7A4"/>
                </a:solidFill>
                <a:latin typeface="Century Schoolbook" pitchFamily="18" charset="0"/>
              </a:rPr>
              <a:t>WALKING IN</a:t>
            </a:r>
            <a:endParaRPr lang="en-US" sz="8000" i="0"/>
          </a:p>
        </p:txBody>
      </p:sp>
      <p:sp>
        <p:nvSpPr>
          <p:cNvPr id="5128" name="Text Box 8"/>
          <p:cNvSpPr txBox="1">
            <a:spLocks noChangeArrowheads="1"/>
          </p:cNvSpPr>
          <p:nvPr/>
        </p:nvSpPr>
        <p:spPr bwMode="auto">
          <a:xfrm>
            <a:off x="1295400" y="9053513"/>
            <a:ext cx="4202113" cy="650875"/>
          </a:xfrm>
          <a:prstGeom prst="rect">
            <a:avLst/>
          </a:prstGeom>
          <a:noFill/>
          <a:ln w="9525">
            <a:noFill/>
            <a:miter lim="800000"/>
            <a:headEnd/>
            <a:tailEnd/>
          </a:ln>
          <a:effectLst/>
        </p:spPr>
        <p:txBody>
          <a:bodyPr wrap="none" lIns="101882" tIns="50941" rIns="101882" bIns="50941">
            <a:spAutoFit/>
          </a:bodyPr>
          <a:lstStyle/>
          <a:p>
            <a:pPr defTabSz="1019175"/>
            <a:r>
              <a:rPr lang="en-US" sz="3600" b="1" i="0">
                <a:latin typeface="Helvetica-Narrow" pitchFamily="34" charset="0"/>
              </a:rPr>
              <a:t>The People of the Way</a:t>
            </a:r>
            <a:endParaRPr lang="en-US" i="0">
              <a:latin typeface="Helvetica-Narrow" pitchFamily="34" charset="0"/>
            </a:endParaRPr>
          </a:p>
        </p:txBody>
      </p:sp>
      <p:sp>
        <p:nvSpPr>
          <p:cNvPr id="5129" name="Text Box 9"/>
          <p:cNvSpPr txBox="1">
            <a:spLocks noChangeArrowheads="1"/>
          </p:cNvSpPr>
          <p:nvPr/>
        </p:nvSpPr>
        <p:spPr bwMode="auto">
          <a:xfrm>
            <a:off x="4491038" y="7962900"/>
            <a:ext cx="1992312" cy="847725"/>
          </a:xfrm>
          <a:prstGeom prst="rect">
            <a:avLst/>
          </a:prstGeom>
          <a:noFill/>
          <a:ln w="9525">
            <a:noFill/>
            <a:miter lim="800000"/>
            <a:headEnd/>
            <a:tailEnd/>
          </a:ln>
          <a:effectLst/>
        </p:spPr>
        <p:txBody>
          <a:bodyPr wrap="none" lIns="101882" tIns="50941" rIns="101882" bIns="50941">
            <a:spAutoFit/>
          </a:bodyPr>
          <a:lstStyle/>
          <a:p>
            <a:pPr defTabSz="1019175"/>
            <a:r>
              <a:rPr lang="en-US" sz="4900" i="0">
                <a:latin typeface="Diploma" pitchFamily="2" charset="0"/>
              </a:rPr>
              <a:t>Miriam</a:t>
            </a:r>
            <a:endParaRPr lang="en-US" i="0">
              <a:latin typeface="Diploma" pitchFamily="2" charset="0"/>
            </a:endParaRPr>
          </a:p>
        </p:txBody>
      </p:sp>
      <p:sp>
        <p:nvSpPr>
          <p:cNvPr id="5130" name="Text Box 10"/>
          <p:cNvSpPr txBox="1">
            <a:spLocks noChangeArrowheads="1"/>
          </p:cNvSpPr>
          <p:nvPr/>
        </p:nvSpPr>
        <p:spPr bwMode="auto">
          <a:xfrm>
            <a:off x="1209675" y="7466013"/>
            <a:ext cx="2505075" cy="909637"/>
          </a:xfrm>
          <a:prstGeom prst="rect">
            <a:avLst/>
          </a:prstGeom>
          <a:noFill/>
          <a:ln w="9525">
            <a:noFill/>
            <a:miter lim="800000"/>
            <a:headEnd/>
            <a:tailEnd/>
          </a:ln>
          <a:effectLst/>
        </p:spPr>
        <p:txBody>
          <a:bodyPr wrap="none" lIns="101882" tIns="50941" rIns="101882" bIns="50941">
            <a:spAutoFit/>
          </a:bodyPr>
          <a:lstStyle/>
          <a:p>
            <a:pPr defTabSz="1019175"/>
            <a:r>
              <a:rPr lang="en-US" sz="5300" b="1" i="0">
                <a:latin typeface="AvantGarde" pitchFamily="34" charset="0"/>
              </a:rPr>
              <a:t>Joshua</a:t>
            </a:r>
          </a:p>
        </p:txBody>
      </p:sp>
      <p:sp>
        <p:nvSpPr>
          <p:cNvPr id="5131" name="Text Box 11"/>
          <p:cNvSpPr txBox="1">
            <a:spLocks noChangeArrowheads="1"/>
          </p:cNvSpPr>
          <p:nvPr/>
        </p:nvSpPr>
        <p:spPr bwMode="auto">
          <a:xfrm>
            <a:off x="2676525" y="6537325"/>
            <a:ext cx="2432050" cy="847725"/>
          </a:xfrm>
          <a:prstGeom prst="rect">
            <a:avLst/>
          </a:prstGeom>
          <a:noFill/>
          <a:ln w="9525">
            <a:noFill/>
            <a:miter lim="800000"/>
            <a:headEnd/>
            <a:tailEnd/>
          </a:ln>
          <a:effectLst/>
        </p:spPr>
        <p:txBody>
          <a:bodyPr wrap="none" lIns="101882" tIns="50941" rIns="101882" bIns="50941">
            <a:spAutoFit/>
          </a:bodyPr>
          <a:lstStyle/>
          <a:p>
            <a:pPr defTabSz="1019175"/>
            <a:r>
              <a:rPr lang="en-US" sz="4900" b="1" i="0">
                <a:latin typeface="Baskerville Old Face" pitchFamily="18" charset="0"/>
              </a:rPr>
              <a:t>Jeremiah</a:t>
            </a:r>
            <a:endParaRPr lang="en-US" i="0">
              <a:latin typeface="Baskerville Old Face" pitchFamily="18" charset="0"/>
            </a:endParaRPr>
          </a:p>
        </p:txBody>
      </p:sp>
      <p:sp>
        <p:nvSpPr>
          <p:cNvPr id="5132" name="Text Box 12"/>
          <p:cNvSpPr txBox="1">
            <a:spLocks noChangeArrowheads="1"/>
          </p:cNvSpPr>
          <p:nvPr/>
        </p:nvSpPr>
        <p:spPr bwMode="auto">
          <a:xfrm>
            <a:off x="4576763" y="5867400"/>
            <a:ext cx="1974850" cy="847725"/>
          </a:xfrm>
          <a:prstGeom prst="rect">
            <a:avLst/>
          </a:prstGeom>
          <a:noFill/>
          <a:ln w="9525">
            <a:noFill/>
            <a:miter lim="800000"/>
            <a:headEnd/>
            <a:tailEnd/>
          </a:ln>
          <a:effectLst/>
        </p:spPr>
        <p:txBody>
          <a:bodyPr wrap="none" lIns="101882" tIns="50941" rIns="101882" bIns="50941">
            <a:spAutoFit/>
          </a:bodyPr>
          <a:lstStyle/>
          <a:p>
            <a:pPr defTabSz="1019175"/>
            <a:r>
              <a:rPr lang="en-US" sz="4900" i="0">
                <a:latin typeface="Flexure" pitchFamily="82" charset="0"/>
              </a:rPr>
              <a:t>Mary</a:t>
            </a:r>
            <a:endParaRPr lang="en-US" i="0">
              <a:latin typeface="Flexure" pitchFamily="82" charset="0"/>
            </a:endParaRPr>
          </a:p>
        </p:txBody>
      </p:sp>
      <p:sp>
        <p:nvSpPr>
          <p:cNvPr id="5133" name="Text Box 13"/>
          <p:cNvSpPr txBox="1">
            <a:spLocks noChangeArrowheads="1"/>
          </p:cNvSpPr>
          <p:nvPr/>
        </p:nvSpPr>
        <p:spPr bwMode="auto">
          <a:xfrm>
            <a:off x="863600" y="4778375"/>
            <a:ext cx="4316413" cy="847725"/>
          </a:xfrm>
          <a:prstGeom prst="rect">
            <a:avLst/>
          </a:prstGeom>
          <a:noFill/>
          <a:ln w="9525">
            <a:noFill/>
            <a:miter lim="800000"/>
            <a:headEnd/>
            <a:tailEnd/>
          </a:ln>
          <a:effectLst/>
        </p:spPr>
        <p:txBody>
          <a:bodyPr wrap="none" lIns="101882" tIns="50941" rIns="101882" bIns="50941">
            <a:spAutoFit/>
          </a:bodyPr>
          <a:lstStyle/>
          <a:p>
            <a:pPr defTabSz="1019175"/>
            <a:r>
              <a:rPr lang="en-US" sz="4900" i="0">
                <a:latin typeface="Rockwell Extra Bold" pitchFamily="18" charset="0"/>
              </a:rPr>
              <a:t>King David</a:t>
            </a:r>
            <a:endParaRPr lang="en-US" i="0">
              <a:latin typeface="Rockwell Extra Bold" pitchFamily="18" charset="0"/>
            </a:endParaRPr>
          </a:p>
        </p:txBody>
      </p:sp>
      <p:sp>
        <p:nvSpPr>
          <p:cNvPr id="5134" name="Text Box 14"/>
          <p:cNvSpPr txBox="1">
            <a:spLocks noChangeArrowheads="1"/>
          </p:cNvSpPr>
          <p:nvPr/>
        </p:nvSpPr>
        <p:spPr bwMode="auto">
          <a:xfrm>
            <a:off x="1641475" y="3771900"/>
            <a:ext cx="4303713" cy="787400"/>
          </a:xfrm>
          <a:prstGeom prst="rect">
            <a:avLst/>
          </a:prstGeom>
          <a:noFill/>
          <a:ln w="9525">
            <a:noFill/>
            <a:miter lim="800000"/>
            <a:headEnd/>
            <a:tailEnd/>
          </a:ln>
          <a:effectLst/>
        </p:spPr>
        <p:txBody>
          <a:bodyPr wrap="none" lIns="101882" tIns="50941" rIns="101882" bIns="50941">
            <a:spAutoFit/>
          </a:bodyPr>
          <a:lstStyle/>
          <a:p>
            <a:pPr defTabSz="1019175"/>
            <a:r>
              <a:rPr lang="en-US" sz="4500" b="1" i="0">
                <a:latin typeface="Stonehenge" pitchFamily="2" charset="0"/>
              </a:rPr>
              <a:t>John the Baptizer</a:t>
            </a:r>
            <a:endParaRPr lang="en-US" b="1" i="0">
              <a:latin typeface="Stonehenge" pitchFamily="2" charset="0"/>
            </a:endParaRPr>
          </a:p>
        </p:txBody>
      </p:sp>
      <p:sp>
        <p:nvSpPr>
          <p:cNvPr id="5135" name="Text Box 15"/>
          <p:cNvSpPr txBox="1">
            <a:spLocks noChangeArrowheads="1"/>
          </p:cNvSpPr>
          <p:nvPr/>
        </p:nvSpPr>
        <p:spPr bwMode="auto">
          <a:xfrm>
            <a:off x="3627438" y="2765425"/>
            <a:ext cx="2203450" cy="787400"/>
          </a:xfrm>
          <a:prstGeom prst="rect">
            <a:avLst/>
          </a:prstGeom>
          <a:noFill/>
          <a:ln w="9525">
            <a:noFill/>
            <a:miter lim="800000"/>
            <a:headEnd/>
            <a:tailEnd/>
          </a:ln>
          <a:effectLst/>
        </p:spPr>
        <p:txBody>
          <a:bodyPr wrap="none" lIns="101882" tIns="50941" rIns="101882" bIns="50941">
            <a:spAutoFit/>
          </a:bodyPr>
          <a:lstStyle/>
          <a:p>
            <a:pPr defTabSz="1019175"/>
            <a:r>
              <a:rPr lang="en-US" sz="4500" b="1" i="0">
                <a:latin typeface="Palatino" pitchFamily="18" charset="0"/>
              </a:rPr>
              <a:t>St. Paul</a:t>
            </a:r>
            <a:endParaRPr lang="en-US" b="1" i="0">
              <a:latin typeface="Palatino" pitchFamily="18" charset="0"/>
            </a:endParaRPr>
          </a:p>
        </p:txBody>
      </p:sp>
      <p:sp>
        <p:nvSpPr>
          <p:cNvPr id="5136" name="Text Box 16"/>
          <p:cNvSpPr txBox="1">
            <a:spLocks noChangeArrowheads="1"/>
          </p:cNvSpPr>
          <p:nvPr/>
        </p:nvSpPr>
        <p:spPr bwMode="auto">
          <a:xfrm>
            <a:off x="2332038" y="1927225"/>
            <a:ext cx="968375" cy="1016000"/>
          </a:xfrm>
          <a:prstGeom prst="rect">
            <a:avLst/>
          </a:prstGeom>
          <a:noFill/>
          <a:ln w="9525">
            <a:noFill/>
            <a:miter lim="800000"/>
            <a:headEnd/>
            <a:tailEnd/>
          </a:ln>
          <a:effectLst/>
        </p:spPr>
        <p:txBody>
          <a:bodyPr wrap="none" lIns="101882" tIns="50941" rIns="101882" bIns="50941">
            <a:spAutoFit/>
          </a:bodyPr>
          <a:lstStyle/>
          <a:p>
            <a:pPr defTabSz="1019175"/>
            <a:r>
              <a:rPr lang="en-US" sz="6000" i="0">
                <a:latin typeface="Gloucester MT Extra Condensed" pitchFamily="18" charset="0"/>
              </a:rPr>
              <a:t>Job</a:t>
            </a:r>
            <a:endParaRPr lang="en-US" i="0">
              <a:latin typeface="Gloucester MT Extra Condensed" pitchFamily="18" charset="0"/>
            </a:endParaRPr>
          </a:p>
        </p:txBody>
      </p:sp>
      <p:sp>
        <p:nvSpPr>
          <p:cNvPr id="5137" name="Rectangle 17"/>
          <p:cNvSpPr>
            <a:spLocks noChangeArrowheads="1"/>
          </p:cNvSpPr>
          <p:nvPr/>
        </p:nvSpPr>
        <p:spPr bwMode="auto">
          <a:xfrm>
            <a:off x="7772400" y="0"/>
            <a:ext cx="7772400" cy="10058400"/>
          </a:xfrm>
          <a:prstGeom prst="rect">
            <a:avLst/>
          </a:prstGeom>
          <a:solidFill>
            <a:srgbClr val="79613C"/>
          </a:solidFill>
          <a:ln w="9525">
            <a:solidFill>
              <a:schemeClr val="tx1"/>
            </a:solidFill>
            <a:miter lim="800000"/>
            <a:headEnd/>
            <a:tailEnd/>
          </a:ln>
          <a:effectLst/>
        </p:spPr>
        <p:txBody>
          <a:bodyPr wrap="none" anchor="ctr"/>
          <a:lstStyle/>
          <a:p>
            <a:pPr algn="ctr" defTabSz="1019175"/>
            <a:endParaRPr lang="en-US" i="0"/>
          </a:p>
        </p:txBody>
      </p:sp>
      <p:sp>
        <p:nvSpPr>
          <p:cNvPr id="5138" name="Oval 18"/>
          <p:cNvSpPr>
            <a:spLocks noChangeArrowheads="1"/>
          </p:cNvSpPr>
          <p:nvPr/>
        </p:nvSpPr>
        <p:spPr bwMode="auto">
          <a:xfrm>
            <a:off x="8550275" y="1592263"/>
            <a:ext cx="6130925" cy="5364162"/>
          </a:xfrm>
          <a:prstGeom prst="ellipse">
            <a:avLst/>
          </a:prstGeom>
          <a:solidFill>
            <a:srgbClr val="EBD6A1"/>
          </a:solidFill>
          <a:ln w="9525">
            <a:noFill/>
            <a:round/>
            <a:headEnd/>
            <a:tailEnd/>
          </a:ln>
          <a:effectLst/>
        </p:spPr>
        <p:txBody>
          <a:bodyPr wrap="none" anchor="ctr"/>
          <a:lstStyle/>
          <a:p>
            <a:endParaRPr lang="en-US"/>
          </a:p>
        </p:txBody>
      </p:sp>
      <p:sp>
        <p:nvSpPr>
          <p:cNvPr id="5139" name="Rectangle 19"/>
          <p:cNvSpPr>
            <a:spLocks noChangeArrowheads="1"/>
          </p:cNvSpPr>
          <p:nvPr/>
        </p:nvSpPr>
        <p:spPr bwMode="auto">
          <a:xfrm>
            <a:off x="8550275" y="4191000"/>
            <a:ext cx="6130925" cy="5532438"/>
          </a:xfrm>
          <a:prstGeom prst="rect">
            <a:avLst/>
          </a:prstGeom>
          <a:solidFill>
            <a:srgbClr val="EBD6A1"/>
          </a:solidFill>
          <a:ln w="9525">
            <a:noFill/>
            <a:miter lim="800000"/>
            <a:headEnd/>
            <a:tailEnd/>
          </a:ln>
          <a:effectLst/>
        </p:spPr>
        <p:txBody>
          <a:bodyPr wrap="none" lIns="101882" tIns="50941" rIns="101882" bIns="50941" anchor="ctr"/>
          <a:lstStyle/>
          <a:p>
            <a:pPr algn="ctr" defTabSz="1019175"/>
            <a:endParaRPr lang="en-US" i="0"/>
          </a:p>
        </p:txBody>
      </p:sp>
      <p:sp>
        <p:nvSpPr>
          <p:cNvPr id="5140" name="Text Box 20"/>
          <p:cNvSpPr txBox="1">
            <a:spLocks noChangeArrowheads="1"/>
          </p:cNvSpPr>
          <p:nvPr/>
        </p:nvSpPr>
        <p:spPr bwMode="auto">
          <a:xfrm>
            <a:off x="7945438" y="0"/>
            <a:ext cx="6821487" cy="1184275"/>
          </a:xfrm>
          <a:prstGeom prst="rect">
            <a:avLst/>
          </a:prstGeom>
          <a:noFill/>
          <a:ln w="9525">
            <a:noFill/>
            <a:miter lim="800000"/>
            <a:headEnd/>
            <a:tailEnd/>
          </a:ln>
          <a:effectLst/>
        </p:spPr>
        <p:txBody>
          <a:bodyPr lIns="101882" tIns="50941" rIns="101882" bIns="50941">
            <a:spAutoFit/>
          </a:bodyPr>
          <a:lstStyle/>
          <a:p>
            <a:pPr defTabSz="1019175">
              <a:spcBef>
                <a:spcPct val="50000"/>
              </a:spcBef>
            </a:pPr>
            <a:r>
              <a:rPr lang="en-US" sz="7100" b="1" i="0">
                <a:solidFill>
                  <a:srgbClr val="ECD7A4"/>
                </a:solidFill>
                <a:latin typeface="Century Schoolbook" pitchFamily="18" charset="0"/>
              </a:rPr>
              <a:t>WHOLENESS</a:t>
            </a:r>
            <a:endParaRPr lang="en-US" sz="8000" i="0"/>
          </a:p>
        </p:txBody>
      </p:sp>
      <p:sp>
        <p:nvSpPr>
          <p:cNvPr id="5141" name="Text Box 21"/>
          <p:cNvSpPr txBox="1">
            <a:spLocks noChangeArrowheads="1"/>
          </p:cNvSpPr>
          <p:nvPr/>
        </p:nvSpPr>
        <p:spPr bwMode="auto">
          <a:xfrm>
            <a:off x="10104438" y="1760538"/>
            <a:ext cx="2849562" cy="7985125"/>
          </a:xfrm>
          <a:prstGeom prst="rect">
            <a:avLst/>
          </a:prstGeom>
          <a:noFill/>
          <a:ln w="9525">
            <a:noFill/>
            <a:miter lim="800000"/>
            <a:headEnd/>
            <a:tailEnd/>
          </a:ln>
          <a:effectLst/>
        </p:spPr>
        <p:txBody>
          <a:bodyPr lIns="101882" tIns="50941" rIns="101882" bIns="50941">
            <a:spAutoFit/>
          </a:bodyPr>
          <a:lstStyle/>
          <a:p>
            <a:pPr algn="ctr" defTabSz="1019175">
              <a:lnSpc>
                <a:spcPct val="115000"/>
              </a:lnSpc>
              <a:spcBef>
                <a:spcPct val="50000"/>
              </a:spcBef>
            </a:pPr>
            <a:r>
              <a:rPr lang="en-US" sz="3600" b="1" i="0">
                <a:latin typeface="Monotype Corsiva" pitchFamily="66" charset="0"/>
              </a:rPr>
              <a:t>Love</a:t>
            </a:r>
          </a:p>
          <a:p>
            <a:pPr algn="ctr" defTabSz="1019175">
              <a:lnSpc>
                <a:spcPct val="115000"/>
              </a:lnSpc>
              <a:spcBef>
                <a:spcPct val="50000"/>
              </a:spcBef>
            </a:pPr>
            <a:r>
              <a:rPr lang="en-US" sz="3600" b="1" i="0">
                <a:latin typeface="Monotype Corsiva" pitchFamily="66" charset="0"/>
              </a:rPr>
              <a:t>Joy</a:t>
            </a:r>
          </a:p>
          <a:p>
            <a:pPr algn="ctr" defTabSz="1019175">
              <a:lnSpc>
                <a:spcPct val="115000"/>
              </a:lnSpc>
              <a:spcBef>
                <a:spcPct val="50000"/>
              </a:spcBef>
            </a:pPr>
            <a:r>
              <a:rPr lang="en-US" sz="3600" b="1" i="0">
                <a:latin typeface="Monotype Corsiva" pitchFamily="66" charset="0"/>
              </a:rPr>
              <a:t>Peace</a:t>
            </a:r>
          </a:p>
          <a:p>
            <a:pPr algn="ctr" defTabSz="1019175">
              <a:lnSpc>
                <a:spcPct val="115000"/>
              </a:lnSpc>
              <a:spcBef>
                <a:spcPct val="50000"/>
              </a:spcBef>
            </a:pPr>
            <a:r>
              <a:rPr lang="en-US" sz="3600" b="1" i="0">
                <a:latin typeface="Monotype Corsiva" pitchFamily="66" charset="0"/>
              </a:rPr>
              <a:t>Long-Suffering</a:t>
            </a:r>
          </a:p>
          <a:p>
            <a:pPr algn="ctr" defTabSz="1019175">
              <a:lnSpc>
                <a:spcPct val="115000"/>
              </a:lnSpc>
              <a:spcBef>
                <a:spcPct val="50000"/>
              </a:spcBef>
            </a:pPr>
            <a:r>
              <a:rPr lang="en-US" sz="3600" b="1" i="0">
                <a:latin typeface="Monotype Corsiva" pitchFamily="66" charset="0"/>
              </a:rPr>
              <a:t>Gentleness</a:t>
            </a:r>
          </a:p>
          <a:p>
            <a:pPr algn="ctr" defTabSz="1019175">
              <a:lnSpc>
                <a:spcPct val="115000"/>
              </a:lnSpc>
              <a:spcBef>
                <a:spcPct val="50000"/>
              </a:spcBef>
            </a:pPr>
            <a:r>
              <a:rPr lang="en-US" sz="3600" b="1" i="0">
                <a:latin typeface="Monotype Corsiva" pitchFamily="66" charset="0"/>
              </a:rPr>
              <a:t>Goodness</a:t>
            </a:r>
          </a:p>
          <a:p>
            <a:pPr algn="ctr" defTabSz="1019175">
              <a:lnSpc>
                <a:spcPct val="115000"/>
              </a:lnSpc>
              <a:spcBef>
                <a:spcPct val="50000"/>
              </a:spcBef>
            </a:pPr>
            <a:r>
              <a:rPr lang="en-US" sz="3600" b="1" i="0">
                <a:latin typeface="Monotype Corsiva" pitchFamily="66" charset="0"/>
              </a:rPr>
              <a:t>Faith</a:t>
            </a:r>
          </a:p>
          <a:p>
            <a:pPr algn="ctr" defTabSz="1019175">
              <a:lnSpc>
                <a:spcPct val="115000"/>
              </a:lnSpc>
              <a:spcBef>
                <a:spcPct val="50000"/>
              </a:spcBef>
            </a:pPr>
            <a:r>
              <a:rPr lang="en-US" sz="3600" b="1" i="0">
                <a:latin typeface="Monotype Corsiva" pitchFamily="66" charset="0"/>
              </a:rPr>
              <a:t>Meekness</a:t>
            </a:r>
          </a:p>
          <a:p>
            <a:pPr algn="ctr" defTabSz="1019175">
              <a:lnSpc>
                <a:spcPct val="115000"/>
              </a:lnSpc>
              <a:spcBef>
                <a:spcPct val="50000"/>
              </a:spcBef>
            </a:pPr>
            <a:r>
              <a:rPr lang="en-US" sz="3600" b="1" i="0">
                <a:latin typeface="Monotype Corsiva" pitchFamily="66" charset="0"/>
              </a:rPr>
              <a:t>Temperance</a:t>
            </a:r>
            <a:endParaRPr lang="en-US" sz="3600" i="0">
              <a:latin typeface="Monotype Corsiva" pitchFamily="66" charset="0"/>
            </a:endParaRPr>
          </a:p>
        </p:txBody>
      </p:sp>
      <p:sp>
        <p:nvSpPr>
          <p:cNvPr id="5142" name="Rectangle 22"/>
          <p:cNvSpPr>
            <a:spLocks noChangeArrowheads="1"/>
          </p:cNvSpPr>
          <p:nvPr/>
        </p:nvSpPr>
        <p:spPr bwMode="auto">
          <a:xfrm>
            <a:off x="9067800" y="2765425"/>
            <a:ext cx="1624013" cy="574675"/>
          </a:xfrm>
          <a:prstGeom prst="rect">
            <a:avLst/>
          </a:prstGeom>
          <a:noFill/>
          <a:ln w="9525">
            <a:noFill/>
            <a:miter lim="800000"/>
            <a:headEnd/>
            <a:tailEnd/>
          </a:ln>
          <a:effectLst/>
        </p:spPr>
        <p:txBody>
          <a:bodyPr wrap="none" lIns="101882" tIns="50941" rIns="101882" bIns="50941">
            <a:spAutoFit/>
          </a:bodyPr>
          <a:lstStyle/>
          <a:p>
            <a:pPr defTabSz="1019175"/>
            <a:r>
              <a:rPr lang="en-US" sz="3100" b="1" i="0">
                <a:solidFill>
                  <a:srgbClr val="CC0000"/>
                </a:solidFill>
                <a:latin typeface="Mercurius Script MT Bold" pitchFamily="2" charset="0"/>
              </a:rPr>
              <a:t>ANGRY</a:t>
            </a:r>
            <a:endParaRPr lang="en-US" i="0">
              <a:solidFill>
                <a:srgbClr val="CC0000"/>
              </a:solidFill>
              <a:latin typeface="WistenBold" pitchFamily="2" charset="2"/>
            </a:endParaRPr>
          </a:p>
        </p:txBody>
      </p:sp>
      <p:sp>
        <p:nvSpPr>
          <p:cNvPr id="5143" name="Text Box 23"/>
          <p:cNvSpPr txBox="1">
            <a:spLocks noChangeArrowheads="1"/>
          </p:cNvSpPr>
          <p:nvPr/>
        </p:nvSpPr>
        <p:spPr bwMode="auto">
          <a:xfrm>
            <a:off x="11658600" y="2346325"/>
            <a:ext cx="2073275" cy="574675"/>
          </a:xfrm>
          <a:prstGeom prst="rect">
            <a:avLst/>
          </a:prstGeom>
          <a:noFill/>
          <a:ln w="9525">
            <a:noFill/>
            <a:miter lim="800000"/>
            <a:headEnd/>
            <a:tailEnd/>
          </a:ln>
          <a:effectLst/>
        </p:spPr>
        <p:txBody>
          <a:bodyPr lIns="101882" tIns="50941" rIns="101882" bIns="50941">
            <a:spAutoFit/>
          </a:bodyPr>
          <a:lstStyle/>
          <a:p>
            <a:pPr defTabSz="1019175">
              <a:spcBef>
                <a:spcPct val="50000"/>
              </a:spcBef>
            </a:pPr>
            <a:r>
              <a:rPr lang="en-US" sz="3100" b="1" i="0">
                <a:solidFill>
                  <a:srgbClr val="FF9801"/>
                </a:solidFill>
                <a:latin typeface="Century Schoolbook" pitchFamily="18" charset="0"/>
              </a:rPr>
              <a:t>Helpless</a:t>
            </a:r>
            <a:endParaRPr lang="en-US" i="0"/>
          </a:p>
        </p:txBody>
      </p:sp>
      <p:sp>
        <p:nvSpPr>
          <p:cNvPr id="5144" name="Text Box 24"/>
          <p:cNvSpPr txBox="1">
            <a:spLocks noChangeArrowheads="1"/>
          </p:cNvSpPr>
          <p:nvPr/>
        </p:nvSpPr>
        <p:spPr bwMode="auto">
          <a:xfrm>
            <a:off x="11831638" y="3184525"/>
            <a:ext cx="2241550" cy="512763"/>
          </a:xfrm>
          <a:prstGeom prst="rect">
            <a:avLst/>
          </a:prstGeom>
          <a:noFill/>
          <a:ln w="9525">
            <a:noFill/>
            <a:miter lim="800000"/>
            <a:headEnd/>
            <a:tailEnd/>
          </a:ln>
          <a:effectLst/>
        </p:spPr>
        <p:txBody>
          <a:bodyPr wrap="none" lIns="101882" tIns="50941" rIns="101882" bIns="50941">
            <a:spAutoFit/>
          </a:bodyPr>
          <a:lstStyle/>
          <a:p>
            <a:pPr defTabSz="1019175"/>
            <a:r>
              <a:rPr lang="en-US" b="1" i="0">
                <a:latin typeface="Chicago" pitchFamily="34" charset="0"/>
              </a:rPr>
              <a:t>discouraged</a:t>
            </a:r>
            <a:endParaRPr lang="en-US" i="0"/>
          </a:p>
        </p:txBody>
      </p:sp>
      <p:sp>
        <p:nvSpPr>
          <p:cNvPr id="5145" name="WordArt 25"/>
          <p:cNvSpPr>
            <a:spLocks noChangeArrowheads="1" noChangeShapeType="1" noTextEdit="1"/>
          </p:cNvSpPr>
          <p:nvPr/>
        </p:nvSpPr>
        <p:spPr bwMode="auto">
          <a:xfrm rot="213974">
            <a:off x="8636000" y="3694113"/>
            <a:ext cx="2244725" cy="815975"/>
          </a:xfrm>
          <a:prstGeom prst="rect">
            <a:avLst/>
          </a:prstGeom>
        </p:spPr>
        <p:txBody>
          <a:bodyPr wrap="none" fromWordArt="1">
            <a:prstTxWarp prst="textSlantUp">
              <a:avLst>
                <a:gd name="adj" fmla="val 55556"/>
              </a:avLst>
            </a:prstTxWarp>
          </a:bodyPr>
          <a:lstStyle/>
          <a:p>
            <a:pPr algn="ctr"/>
            <a:r>
              <a:rPr lang="en-US" sz="3600" b="1" kern="10">
                <a:ln w="3175">
                  <a:solidFill>
                    <a:schemeClr val="tx1"/>
                  </a:solidFill>
                  <a:round/>
                  <a:headEnd/>
                  <a:tailEnd/>
                </a:ln>
                <a:solidFill>
                  <a:srgbClr val="00CC66"/>
                </a:solidFill>
                <a:latin typeface="Patrick"/>
              </a:rPr>
              <a:t>Resentful</a:t>
            </a:r>
          </a:p>
        </p:txBody>
      </p:sp>
      <p:sp>
        <p:nvSpPr>
          <p:cNvPr id="5146" name="WordArt 26"/>
          <p:cNvSpPr>
            <a:spLocks noChangeArrowheads="1" noChangeShapeType="1" noTextEdit="1"/>
          </p:cNvSpPr>
          <p:nvPr/>
        </p:nvSpPr>
        <p:spPr bwMode="auto">
          <a:xfrm rot="-263741">
            <a:off x="12865100" y="4854575"/>
            <a:ext cx="1673225" cy="504825"/>
          </a:xfrm>
          <a:prstGeom prst="rect">
            <a:avLst/>
          </a:prstGeom>
        </p:spPr>
        <p:txBody>
          <a:bodyPr wrap="none" fromWordArt="1">
            <a:prstTxWarp prst="textCascadeUp">
              <a:avLst>
                <a:gd name="adj" fmla="val 59838"/>
              </a:avLst>
            </a:prstTxWarp>
          </a:bodyPr>
          <a:lstStyle/>
          <a:p>
            <a:pPr algn="ctr"/>
            <a:r>
              <a:rPr lang="en-US" sz="3600" kern="10">
                <a:ln w="9525">
                  <a:noFill/>
                  <a:round/>
                  <a:headEnd/>
                  <a:tailEnd/>
                </a:ln>
                <a:solidFill>
                  <a:srgbClr val="CC99FF"/>
                </a:solidFill>
                <a:latin typeface="Arial Black"/>
              </a:rPr>
              <a:t>fearful</a:t>
            </a:r>
          </a:p>
        </p:txBody>
      </p:sp>
      <p:sp>
        <p:nvSpPr>
          <p:cNvPr id="5147" name="Text Box 27"/>
          <p:cNvSpPr txBox="1">
            <a:spLocks noChangeArrowheads="1"/>
          </p:cNvSpPr>
          <p:nvPr/>
        </p:nvSpPr>
        <p:spPr bwMode="auto">
          <a:xfrm>
            <a:off x="8636000" y="4945063"/>
            <a:ext cx="1866900" cy="574675"/>
          </a:xfrm>
          <a:prstGeom prst="rect">
            <a:avLst/>
          </a:prstGeom>
          <a:noFill/>
          <a:ln w="9525">
            <a:noFill/>
            <a:miter lim="800000"/>
            <a:headEnd/>
            <a:tailEnd/>
          </a:ln>
          <a:effectLst/>
        </p:spPr>
        <p:txBody>
          <a:bodyPr wrap="none" lIns="101882" tIns="50941" rIns="101882" bIns="50941">
            <a:spAutoFit/>
          </a:bodyPr>
          <a:lstStyle/>
          <a:p>
            <a:pPr defTabSz="1019175"/>
            <a:r>
              <a:rPr lang="en-US" sz="3100" i="0">
                <a:solidFill>
                  <a:srgbClr val="00CCFF"/>
                </a:solidFill>
                <a:latin typeface="Rockwell Extra Bold" pitchFamily="18" charset="0"/>
              </a:rPr>
              <a:t>Sorrow</a:t>
            </a:r>
            <a:endParaRPr lang="en-US" i="0"/>
          </a:p>
        </p:txBody>
      </p:sp>
      <p:sp>
        <p:nvSpPr>
          <p:cNvPr id="5148" name="Text Box 28"/>
          <p:cNvSpPr txBox="1">
            <a:spLocks noChangeArrowheads="1"/>
          </p:cNvSpPr>
          <p:nvPr/>
        </p:nvSpPr>
        <p:spPr bwMode="auto">
          <a:xfrm>
            <a:off x="8809038" y="5797550"/>
            <a:ext cx="1712912" cy="574675"/>
          </a:xfrm>
          <a:prstGeom prst="rect">
            <a:avLst/>
          </a:prstGeom>
          <a:noFill/>
          <a:ln w="9525">
            <a:noFill/>
            <a:miter lim="800000"/>
            <a:headEnd/>
            <a:tailEnd/>
          </a:ln>
          <a:effectLst/>
        </p:spPr>
        <p:txBody>
          <a:bodyPr wrap="none" lIns="101882" tIns="50941" rIns="101882" bIns="50941">
            <a:spAutoFit/>
          </a:bodyPr>
          <a:lstStyle/>
          <a:p>
            <a:pPr defTabSz="1019175"/>
            <a:r>
              <a:rPr lang="en-US" sz="3100" i="0">
                <a:solidFill>
                  <a:srgbClr val="009999"/>
                </a:solidFill>
                <a:latin typeface="Wide Latin" pitchFamily="18" charset="0"/>
              </a:rPr>
              <a:t>Lost</a:t>
            </a:r>
            <a:endParaRPr lang="en-US" i="0"/>
          </a:p>
        </p:txBody>
      </p:sp>
      <p:sp>
        <p:nvSpPr>
          <p:cNvPr id="5149" name="Text Box 29"/>
          <p:cNvSpPr txBox="1">
            <a:spLocks noChangeArrowheads="1"/>
          </p:cNvSpPr>
          <p:nvPr/>
        </p:nvSpPr>
        <p:spPr bwMode="auto">
          <a:xfrm>
            <a:off x="12522200" y="5727700"/>
            <a:ext cx="1644650" cy="711200"/>
          </a:xfrm>
          <a:prstGeom prst="rect">
            <a:avLst/>
          </a:prstGeom>
          <a:noFill/>
          <a:ln w="9525">
            <a:noFill/>
            <a:miter lim="800000"/>
            <a:headEnd/>
            <a:tailEnd/>
          </a:ln>
          <a:effectLst/>
        </p:spPr>
        <p:txBody>
          <a:bodyPr wrap="none" lIns="101882" tIns="50941" rIns="101882" bIns="50941">
            <a:spAutoFit/>
          </a:bodyPr>
          <a:lstStyle/>
          <a:p>
            <a:pPr defTabSz="1019175"/>
            <a:r>
              <a:rPr lang="en-US" sz="4000" i="0">
                <a:solidFill>
                  <a:srgbClr val="00CC66"/>
                </a:solidFill>
              </a:rPr>
              <a:t>useless</a:t>
            </a:r>
            <a:endParaRPr lang="en-US" i="0"/>
          </a:p>
        </p:txBody>
      </p:sp>
      <p:sp>
        <p:nvSpPr>
          <p:cNvPr id="5150" name="Text Box 30"/>
          <p:cNvSpPr txBox="1">
            <a:spLocks noChangeArrowheads="1"/>
          </p:cNvSpPr>
          <p:nvPr/>
        </p:nvSpPr>
        <p:spPr bwMode="auto">
          <a:xfrm rot="793141">
            <a:off x="8637588" y="7202488"/>
            <a:ext cx="2473325" cy="574675"/>
          </a:xfrm>
          <a:prstGeom prst="rect">
            <a:avLst/>
          </a:prstGeom>
          <a:noFill/>
          <a:ln w="9525">
            <a:noFill/>
            <a:miter lim="800000"/>
            <a:headEnd/>
            <a:tailEnd/>
          </a:ln>
          <a:effectLst/>
        </p:spPr>
        <p:txBody>
          <a:bodyPr wrap="none" lIns="101882" tIns="50941" rIns="101882" bIns="50941">
            <a:spAutoFit/>
          </a:bodyPr>
          <a:lstStyle/>
          <a:p>
            <a:pPr defTabSz="1019175"/>
            <a:r>
              <a:rPr lang="en-US" sz="3100" i="0">
                <a:solidFill>
                  <a:srgbClr val="0066CC"/>
                </a:solidFill>
                <a:latin typeface="Arial Black" pitchFamily="34" charset="0"/>
              </a:rPr>
              <a:t>Depressed</a:t>
            </a:r>
            <a:endParaRPr lang="en-US" i="0"/>
          </a:p>
        </p:txBody>
      </p:sp>
      <p:sp>
        <p:nvSpPr>
          <p:cNvPr id="5151" name="Text Box 31"/>
          <p:cNvSpPr txBox="1">
            <a:spLocks noChangeArrowheads="1"/>
          </p:cNvSpPr>
          <p:nvPr/>
        </p:nvSpPr>
        <p:spPr bwMode="auto">
          <a:xfrm>
            <a:off x="8721725" y="8466138"/>
            <a:ext cx="2143125" cy="574675"/>
          </a:xfrm>
          <a:prstGeom prst="rect">
            <a:avLst/>
          </a:prstGeom>
          <a:noFill/>
          <a:ln w="9525">
            <a:noFill/>
            <a:miter lim="800000"/>
            <a:headEnd/>
            <a:tailEnd/>
          </a:ln>
          <a:effectLst/>
        </p:spPr>
        <p:txBody>
          <a:bodyPr wrap="none" lIns="101882" tIns="50941" rIns="101882" bIns="50941">
            <a:spAutoFit/>
          </a:bodyPr>
          <a:lstStyle/>
          <a:p>
            <a:pPr defTabSz="1019175"/>
            <a:r>
              <a:rPr lang="en-US" sz="3100" i="0">
                <a:solidFill>
                  <a:srgbClr val="CC0099"/>
                </a:solidFill>
                <a:latin typeface="Imprint MT Shadow" pitchFamily="82" charset="0"/>
              </a:rPr>
              <a:t>Abandoned</a:t>
            </a:r>
            <a:endParaRPr lang="en-US" i="0"/>
          </a:p>
        </p:txBody>
      </p:sp>
      <p:sp>
        <p:nvSpPr>
          <p:cNvPr id="5152" name="WordArt 32"/>
          <p:cNvSpPr>
            <a:spLocks noChangeArrowheads="1" noChangeShapeType="1" noTextEdit="1"/>
          </p:cNvSpPr>
          <p:nvPr/>
        </p:nvSpPr>
        <p:spPr bwMode="auto">
          <a:xfrm>
            <a:off x="12607925" y="6789738"/>
            <a:ext cx="1922463" cy="544512"/>
          </a:xfrm>
          <a:prstGeom prst="rect">
            <a:avLst/>
          </a:prstGeom>
        </p:spPr>
        <p:txBody>
          <a:bodyPr wrap="none" fromWordArt="1">
            <a:prstTxWarp prst="textPlain">
              <a:avLst>
                <a:gd name="adj" fmla="val 50000"/>
              </a:avLst>
            </a:prstTxWarp>
          </a:bodyPr>
          <a:lstStyle/>
          <a:p>
            <a:pPr algn="ctr"/>
            <a:r>
              <a:rPr lang="en-US" sz="3600" kern="10">
                <a:ln w="25400">
                  <a:solidFill>
                    <a:schemeClr val="tx1"/>
                  </a:solidFill>
                  <a:round/>
                  <a:headEnd/>
                  <a:tailEnd/>
                </a:ln>
                <a:solidFill>
                  <a:srgbClr val="CC0099"/>
                </a:solidFill>
                <a:effectLst>
                  <a:outerShdw dist="45791" dir="2021404" algn="ctr" rotWithShape="0">
                    <a:srgbClr val="9999FF"/>
                  </a:outerShdw>
                </a:effectLst>
                <a:latin typeface="Percival"/>
              </a:rPr>
              <a:t>Abused</a:t>
            </a:r>
          </a:p>
        </p:txBody>
      </p:sp>
      <p:sp>
        <p:nvSpPr>
          <p:cNvPr id="5153" name="WordArt 33"/>
          <p:cNvSpPr>
            <a:spLocks noChangeArrowheads="1" noChangeShapeType="1" noTextEdit="1"/>
          </p:cNvSpPr>
          <p:nvPr/>
        </p:nvSpPr>
        <p:spPr bwMode="auto">
          <a:xfrm>
            <a:off x="12522200" y="8550275"/>
            <a:ext cx="1900238" cy="911225"/>
          </a:xfrm>
          <a:prstGeom prst="rect">
            <a:avLst/>
          </a:prstGeom>
        </p:spPr>
        <p:txBody>
          <a:bodyPr wrap="none" fromWordArt="1">
            <a:prstTxWarp prst="textSlantDown">
              <a:avLst>
                <a:gd name="adj" fmla="val 48597"/>
              </a:avLst>
            </a:prstTxWarp>
          </a:bodyPr>
          <a:lstStyle/>
          <a:p>
            <a:pPr algn="ctr"/>
            <a:r>
              <a:rPr lang="en-US" sz="3600" kern="10">
                <a:ln w="9525">
                  <a:solidFill>
                    <a:srgbClr val="808000"/>
                  </a:solidFill>
                  <a:round/>
                  <a:headEnd/>
                  <a:tailEnd/>
                </a:ln>
                <a:solidFill>
                  <a:srgbClr val="CCFFFF">
                    <a:alpha val="50000"/>
                  </a:srgbClr>
                </a:solidFill>
                <a:latin typeface="Beach Extended"/>
              </a:rPr>
              <a:t>Rejected</a:t>
            </a:r>
          </a:p>
        </p:txBody>
      </p:sp>
      <p:sp>
        <p:nvSpPr>
          <p:cNvPr id="5154" name="WordArt 34"/>
          <p:cNvSpPr>
            <a:spLocks noChangeArrowheads="1" noChangeShapeType="1" noTextEdit="1"/>
          </p:cNvSpPr>
          <p:nvPr/>
        </p:nvSpPr>
        <p:spPr bwMode="auto">
          <a:xfrm>
            <a:off x="12954000" y="7794625"/>
            <a:ext cx="1263650" cy="293688"/>
          </a:xfrm>
          <a:prstGeom prst="rect">
            <a:avLst/>
          </a:prstGeom>
        </p:spPr>
        <p:txBody>
          <a:bodyPr wrap="none" fromWordArt="1">
            <a:prstTxWarp prst="textPlain">
              <a:avLst>
                <a:gd name="adj" fmla="val 50000"/>
              </a:avLst>
            </a:prstTxWarp>
          </a:bodyPr>
          <a:lstStyle/>
          <a:p>
            <a:pPr algn="ctr"/>
            <a:r>
              <a:rPr lang="en-US" sz="3600" kern="10">
                <a:ln w="9525">
                  <a:solidFill>
                    <a:srgbClr val="000000"/>
                  </a:solidFill>
                  <a:round/>
                  <a:headEnd/>
                  <a:tailEnd/>
                </a:ln>
                <a:solidFill>
                  <a:srgbClr val="FFFFFF"/>
                </a:solidFill>
                <a:latin typeface="Broadview"/>
              </a:rPr>
              <a:t>USED</a:t>
            </a:r>
          </a:p>
        </p:txBody>
      </p:sp>
      <p:sp>
        <p:nvSpPr>
          <p:cNvPr id="5155" name="Rectangle 35"/>
          <p:cNvSpPr>
            <a:spLocks noChangeArrowheads="1"/>
          </p:cNvSpPr>
          <p:nvPr/>
        </p:nvSpPr>
        <p:spPr bwMode="auto">
          <a:xfrm>
            <a:off x="15544800" y="0"/>
            <a:ext cx="7772400" cy="10058400"/>
          </a:xfrm>
          <a:prstGeom prst="rect">
            <a:avLst/>
          </a:prstGeom>
          <a:solidFill>
            <a:srgbClr val="79613C"/>
          </a:solidFill>
          <a:ln w="9525">
            <a:solidFill>
              <a:schemeClr val="tx1"/>
            </a:solidFill>
            <a:miter lim="800000"/>
            <a:headEnd/>
            <a:tailEnd/>
          </a:ln>
          <a:effectLst/>
        </p:spPr>
        <p:txBody>
          <a:bodyPr wrap="none" anchor="ctr"/>
          <a:lstStyle/>
          <a:p>
            <a:endParaRPr lang="en-US"/>
          </a:p>
        </p:txBody>
      </p:sp>
      <p:sp>
        <p:nvSpPr>
          <p:cNvPr id="5156" name="Oval 36"/>
          <p:cNvSpPr>
            <a:spLocks noChangeArrowheads="1"/>
          </p:cNvSpPr>
          <p:nvPr/>
        </p:nvSpPr>
        <p:spPr bwMode="auto">
          <a:xfrm>
            <a:off x="16322675" y="1592263"/>
            <a:ext cx="6130925" cy="5364162"/>
          </a:xfrm>
          <a:prstGeom prst="ellipse">
            <a:avLst/>
          </a:prstGeom>
          <a:solidFill>
            <a:srgbClr val="EBD6A1"/>
          </a:solidFill>
          <a:ln w="9525">
            <a:noFill/>
            <a:round/>
            <a:headEnd/>
            <a:tailEnd/>
          </a:ln>
          <a:effectLst/>
        </p:spPr>
        <p:txBody>
          <a:bodyPr wrap="none" anchor="ctr"/>
          <a:lstStyle/>
          <a:p>
            <a:endParaRPr lang="en-US"/>
          </a:p>
        </p:txBody>
      </p:sp>
      <p:sp>
        <p:nvSpPr>
          <p:cNvPr id="5157" name="Rectangle 37"/>
          <p:cNvSpPr>
            <a:spLocks noChangeArrowheads="1"/>
          </p:cNvSpPr>
          <p:nvPr/>
        </p:nvSpPr>
        <p:spPr bwMode="auto">
          <a:xfrm>
            <a:off x="16322675" y="4275138"/>
            <a:ext cx="6130925" cy="5532437"/>
          </a:xfrm>
          <a:prstGeom prst="rect">
            <a:avLst/>
          </a:prstGeom>
          <a:solidFill>
            <a:srgbClr val="EBD6A1"/>
          </a:solidFill>
          <a:ln w="9525">
            <a:noFill/>
            <a:miter lim="800000"/>
            <a:headEnd/>
            <a:tailEnd/>
          </a:ln>
          <a:effectLst/>
        </p:spPr>
        <p:txBody>
          <a:bodyPr wrap="none" lIns="101882" tIns="50941" rIns="101882" bIns="50941" anchor="ctr"/>
          <a:lstStyle/>
          <a:p>
            <a:pPr algn="ctr" defTabSz="1019175"/>
            <a:endParaRPr lang="en-US" i="0"/>
          </a:p>
        </p:txBody>
      </p:sp>
      <p:sp>
        <p:nvSpPr>
          <p:cNvPr id="5158" name="Text Box 38"/>
          <p:cNvSpPr txBox="1">
            <a:spLocks noChangeArrowheads="1"/>
          </p:cNvSpPr>
          <p:nvPr/>
        </p:nvSpPr>
        <p:spPr bwMode="auto">
          <a:xfrm>
            <a:off x="15803563" y="2179638"/>
            <a:ext cx="6996112" cy="3763962"/>
          </a:xfrm>
          <a:prstGeom prst="rect">
            <a:avLst/>
          </a:prstGeom>
          <a:noFill/>
          <a:ln w="9525">
            <a:noFill/>
            <a:miter lim="800000"/>
            <a:headEnd/>
            <a:tailEnd/>
          </a:ln>
          <a:effectLst/>
        </p:spPr>
        <p:txBody>
          <a:bodyPr lIns="101882" tIns="50941" rIns="101882" bIns="50941">
            <a:spAutoFit/>
          </a:bodyPr>
          <a:lstStyle/>
          <a:p>
            <a:pPr algn="ctr" defTabSz="1019175">
              <a:lnSpc>
                <a:spcPct val="45000"/>
              </a:lnSpc>
              <a:spcBef>
                <a:spcPct val="50000"/>
              </a:spcBef>
            </a:pPr>
            <a:r>
              <a:rPr lang="en-US" sz="1700" b="1" i="0">
                <a:effectLst>
                  <a:outerShdw blurRad="38100" dist="38100" dir="2700000" algn="tl">
                    <a:srgbClr val="C0C0C0"/>
                  </a:outerShdw>
                </a:effectLst>
                <a:latin typeface="Mercurius Script MT Bold" pitchFamily="2" charset="0"/>
              </a:rPr>
              <a:t>Is it wrong to be angry?</a:t>
            </a:r>
          </a:p>
          <a:p>
            <a:pPr algn="ctr" defTabSz="1019175">
              <a:lnSpc>
                <a:spcPct val="45000"/>
              </a:lnSpc>
              <a:spcBef>
                <a:spcPct val="50000"/>
              </a:spcBef>
            </a:pPr>
            <a:r>
              <a:rPr lang="en-US" sz="1700" b="1" i="0">
                <a:effectLst>
                  <a:outerShdw blurRad="38100" dist="38100" dir="2700000" algn="tl">
                    <a:srgbClr val="C0C0C0"/>
                  </a:outerShdw>
                </a:effectLst>
                <a:latin typeface="Mercurius Script MT Bold" pitchFamily="2" charset="0"/>
              </a:rPr>
              <a:t>Why?  What do I do with my anger?</a:t>
            </a:r>
          </a:p>
          <a:p>
            <a:pPr algn="ctr" defTabSz="1019175">
              <a:lnSpc>
                <a:spcPct val="45000"/>
              </a:lnSpc>
              <a:spcBef>
                <a:spcPct val="50000"/>
              </a:spcBef>
            </a:pPr>
            <a:endParaRPr lang="en-US" sz="1700" b="1" i="0">
              <a:effectLst>
                <a:outerShdw blurRad="38100" dist="38100" dir="2700000" algn="tl">
                  <a:srgbClr val="C0C0C0"/>
                </a:outerShdw>
              </a:effectLst>
              <a:latin typeface="Mercurius Script MT Bold" pitchFamily="2" charset="0"/>
            </a:endParaRPr>
          </a:p>
          <a:p>
            <a:pPr algn="ctr" defTabSz="1019175">
              <a:lnSpc>
                <a:spcPct val="45000"/>
              </a:lnSpc>
              <a:spcBef>
                <a:spcPct val="50000"/>
              </a:spcBef>
            </a:pPr>
            <a:r>
              <a:rPr lang="en-US" sz="1700" b="1" i="0">
                <a:effectLst>
                  <a:outerShdw blurRad="38100" dist="38100" dir="2700000" algn="tl">
                    <a:srgbClr val="C0C0C0"/>
                  </a:outerShdw>
                </a:effectLst>
                <a:latin typeface="Mercurius Script MT Bold" pitchFamily="2" charset="0"/>
              </a:rPr>
              <a:t>Can anger be a part of my walking in</a:t>
            </a:r>
          </a:p>
          <a:p>
            <a:pPr algn="ctr" defTabSz="1019175">
              <a:lnSpc>
                <a:spcPct val="45000"/>
              </a:lnSpc>
              <a:spcBef>
                <a:spcPct val="50000"/>
              </a:spcBef>
            </a:pPr>
            <a:r>
              <a:rPr lang="en-US" sz="1700" b="1" i="0">
                <a:effectLst>
                  <a:outerShdw blurRad="38100" dist="38100" dir="2700000" algn="tl">
                    <a:srgbClr val="C0C0C0"/>
                  </a:outerShdw>
                </a:effectLst>
                <a:latin typeface="Mercurius Script MT Bold" pitchFamily="2" charset="0"/>
              </a:rPr>
              <a:t>wholeness and holiness?</a:t>
            </a:r>
          </a:p>
          <a:p>
            <a:pPr algn="ctr" defTabSz="1019175">
              <a:lnSpc>
                <a:spcPct val="45000"/>
              </a:lnSpc>
              <a:spcBef>
                <a:spcPct val="50000"/>
              </a:spcBef>
            </a:pPr>
            <a:endParaRPr lang="en-US" sz="1700" b="1" i="0">
              <a:effectLst>
                <a:outerShdw blurRad="38100" dist="38100" dir="2700000" algn="tl">
                  <a:srgbClr val="C0C0C0"/>
                </a:outerShdw>
              </a:effectLst>
              <a:latin typeface="Mercurius Script MT Bold" pitchFamily="2" charset="0"/>
            </a:endParaRPr>
          </a:p>
          <a:p>
            <a:pPr algn="ctr" defTabSz="1019175"/>
            <a:r>
              <a:rPr lang="en-US" sz="1700" b="1" i="0">
                <a:effectLst>
                  <a:outerShdw blurRad="38100" dist="38100" dir="2700000" algn="tl">
                    <a:srgbClr val="C0C0C0"/>
                  </a:outerShdw>
                </a:effectLst>
                <a:latin typeface="Mercurius Script MT Bold" pitchFamily="2" charset="0"/>
              </a:rPr>
              <a:t>Recall a biblical character who may have been angry</a:t>
            </a:r>
          </a:p>
          <a:p>
            <a:pPr algn="ctr" defTabSz="1019175"/>
            <a:r>
              <a:rPr lang="en-US" sz="1700" b="1" i="0">
                <a:effectLst>
                  <a:outerShdw blurRad="38100" dist="38100" dir="2700000" algn="tl">
                    <a:srgbClr val="C0C0C0"/>
                  </a:outerShdw>
                </a:effectLst>
                <a:latin typeface="Mercurius Script MT Bold" pitchFamily="2" charset="0"/>
              </a:rPr>
              <a:t>with God.  What was the outcome of this experience?</a:t>
            </a:r>
          </a:p>
          <a:p>
            <a:pPr defTabSz="1019175"/>
            <a:endParaRPr lang="en-US" sz="1700" b="1" i="0">
              <a:effectLst>
                <a:outerShdw blurRad="38100" dist="38100" dir="2700000" algn="tl">
                  <a:srgbClr val="C0C0C0"/>
                </a:outerShdw>
              </a:effectLst>
              <a:latin typeface="Mercurius Script MT Bold" pitchFamily="2" charset="0"/>
            </a:endParaRPr>
          </a:p>
          <a:p>
            <a:pPr defTabSz="1019175"/>
            <a:r>
              <a:rPr lang="en-US" sz="1700" b="1" i="0">
                <a:effectLst>
                  <a:outerShdw blurRad="38100" dist="38100" dir="2700000" algn="tl">
                    <a:srgbClr val="C0C0C0"/>
                  </a:outerShdw>
                </a:effectLst>
                <a:latin typeface="Mercurius Script MT Bold" pitchFamily="2" charset="0"/>
              </a:rPr>
              <a:t>          Are feelings and facts synonymous?  In what way do</a:t>
            </a:r>
          </a:p>
          <a:p>
            <a:pPr algn="ctr" defTabSz="1019175"/>
            <a:r>
              <a:rPr lang="en-US" sz="1700" b="1" i="0">
                <a:effectLst>
                  <a:outerShdw blurRad="38100" dist="38100" dir="2700000" algn="tl">
                    <a:srgbClr val="C0C0C0"/>
                  </a:outerShdw>
                </a:effectLst>
                <a:latin typeface="Mercurius Script MT Bold" pitchFamily="2" charset="0"/>
              </a:rPr>
              <a:t>they interact to create the wholeness desired?</a:t>
            </a:r>
            <a:endParaRPr lang="en-US" sz="1700" i="0">
              <a:effectLst>
                <a:outerShdw blurRad="38100" dist="38100" dir="2700000" algn="tl">
                  <a:srgbClr val="C0C0C0"/>
                </a:outerShdw>
              </a:effectLst>
              <a:latin typeface="Mercurius Script MT Bold" pitchFamily="2" charset="0"/>
            </a:endParaRPr>
          </a:p>
          <a:p>
            <a:pPr defTabSz="1019175"/>
            <a:endParaRPr lang="en-US" sz="1700" i="0">
              <a:effectLst>
                <a:outerShdw blurRad="38100" dist="38100" dir="2700000" algn="tl">
                  <a:srgbClr val="C0C0C0"/>
                </a:outerShdw>
              </a:effectLst>
              <a:latin typeface="Mercurius Script MT Bold" pitchFamily="2" charset="0"/>
            </a:endParaRPr>
          </a:p>
          <a:p>
            <a:pPr defTabSz="1019175"/>
            <a:r>
              <a:rPr lang="en-US" sz="1700" b="1" i="0">
                <a:effectLst>
                  <a:outerShdw blurRad="38100" dist="38100" dir="2700000" algn="tl">
                    <a:srgbClr val="C0C0C0"/>
                  </a:outerShdw>
                </a:effectLst>
                <a:latin typeface="Mercurius Script MT Bold" pitchFamily="2" charset="0"/>
              </a:rPr>
              <a:t>          In what way do “feelings” affect one’s faith relationship</a:t>
            </a:r>
          </a:p>
          <a:p>
            <a:pPr algn="ctr" defTabSz="1019175"/>
            <a:r>
              <a:rPr lang="en-US" sz="1700" b="1" i="0">
                <a:effectLst>
                  <a:outerShdw blurRad="38100" dist="38100" dir="2700000" algn="tl">
                    <a:srgbClr val="C0C0C0"/>
                  </a:outerShdw>
                </a:effectLst>
                <a:latin typeface="Mercurius Script MT Bold" pitchFamily="2" charset="0"/>
              </a:rPr>
              <a:t>with God on the journey to holiness?</a:t>
            </a:r>
            <a:endParaRPr lang="en-US" sz="1700" i="0">
              <a:effectLst>
                <a:outerShdw blurRad="38100" dist="38100" dir="2700000" algn="tl">
                  <a:srgbClr val="C0C0C0"/>
                </a:outerShdw>
              </a:effectLst>
              <a:latin typeface="Mercurius Script MT Bold" pitchFamily="2" charset="0"/>
            </a:endParaRPr>
          </a:p>
          <a:p>
            <a:pPr algn="ctr" defTabSz="1019175">
              <a:lnSpc>
                <a:spcPct val="45000"/>
              </a:lnSpc>
              <a:spcBef>
                <a:spcPct val="50000"/>
              </a:spcBef>
            </a:pPr>
            <a:endParaRPr lang="en-US" sz="1700" b="1" i="0">
              <a:effectLst>
                <a:outerShdw blurRad="38100" dist="38100" dir="2700000" algn="tl">
                  <a:srgbClr val="C0C0C0"/>
                </a:outerShdw>
              </a:effectLst>
              <a:latin typeface="Mercurius Script MT Bold" pitchFamily="2" charset="0"/>
            </a:endParaRPr>
          </a:p>
        </p:txBody>
      </p:sp>
      <p:sp>
        <p:nvSpPr>
          <p:cNvPr id="5159" name="Text Box 39"/>
          <p:cNvSpPr txBox="1">
            <a:spLocks noChangeArrowheads="1"/>
          </p:cNvSpPr>
          <p:nvPr/>
        </p:nvSpPr>
        <p:spPr bwMode="auto">
          <a:xfrm>
            <a:off x="16581438" y="6202363"/>
            <a:ext cx="1381125" cy="398462"/>
          </a:xfrm>
          <a:prstGeom prst="rect">
            <a:avLst/>
          </a:prstGeom>
          <a:noFill/>
          <a:ln w="22225">
            <a:solidFill>
              <a:srgbClr val="292929"/>
            </a:solidFill>
            <a:miter lim="800000"/>
            <a:headEnd/>
            <a:tailEnd/>
          </a:ln>
          <a:effectLst/>
        </p:spPr>
        <p:txBody>
          <a:bodyPr lIns="101882" tIns="50941" rIns="101882" bIns="50941">
            <a:spAutoFit/>
          </a:bodyPr>
          <a:lstStyle/>
          <a:p>
            <a:pPr algn="ctr" defTabSz="1019175"/>
            <a:r>
              <a:rPr lang="en-US" sz="1800" b="1" i="0"/>
              <a:t>PERSON</a:t>
            </a:r>
          </a:p>
        </p:txBody>
      </p:sp>
      <p:sp>
        <p:nvSpPr>
          <p:cNvPr id="5160" name="Text Box 40"/>
          <p:cNvSpPr txBox="1">
            <a:spLocks noChangeArrowheads="1"/>
          </p:cNvSpPr>
          <p:nvPr/>
        </p:nvSpPr>
        <p:spPr bwMode="auto">
          <a:xfrm>
            <a:off x="17962563" y="6202363"/>
            <a:ext cx="1468437" cy="398462"/>
          </a:xfrm>
          <a:prstGeom prst="rect">
            <a:avLst/>
          </a:prstGeom>
          <a:noFill/>
          <a:ln w="22225">
            <a:solidFill>
              <a:srgbClr val="292929"/>
            </a:solidFill>
            <a:miter lim="800000"/>
            <a:headEnd/>
            <a:tailEnd/>
          </a:ln>
          <a:effectLst/>
        </p:spPr>
        <p:txBody>
          <a:bodyPr lIns="101882" tIns="50941" rIns="101882" bIns="50941">
            <a:spAutoFit/>
          </a:bodyPr>
          <a:lstStyle/>
          <a:p>
            <a:pPr algn="ctr" defTabSz="1019175"/>
            <a:r>
              <a:rPr lang="en-US" sz="1800" b="1" i="0"/>
              <a:t>FEELINGS</a:t>
            </a:r>
          </a:p>
        </p:txBody>
      </p:sp>
      <p:sp>
        <p:nvSpPr>
          <p:cNvPr id="5161" name="Text Box 41"/>
          <p:cNvSpPr txBox="1">
            <a:spLocks noChangeArrowheads="1"/>
          </p:cNvSpPr>
          <p:nvPr/>
        </p:nvSpPr>
        <p:spPr bwMode="auto">
          <a:xfrm>
            <a:off x="19431000" y="6202363"/>
            <a:ext cx="1381125" cy="398462"/>
          </a:xfrm>
          <a:prstGeom prst="rect">
            <a:avLst/>
          </a:prstGeom>
          <a:noFill/>
          <a:ln w="22225">
            <a:solidFill>
              <a:srgbClr val="292929"/>
            </a:solidFill>
            <a:miter lim="800000"/>
            <a:headEnd/>
            <a:tailEnd/>
          </a:ln>
          <a:effectLst/>
        </p:spPr>
        <p:txBody>
          <a:bodyPr lIns="101882" tIns="50941" rIns="101882" bIns="50941">
            <a:spAutoFit/>
          </a:bodyPr>
          <a:lstStyle/>
          <a:p>
            <a:pPr algn="ctr" defTabSz="1019175"/>
            <a:r>
              <a:rPr lang="en-US" sz="1800" b="1" i="0"/>
              <a:t>FACTS</a:t>
            </a:r>
          </a:p>
        </p:txBody>
      </p:sp>
      <p:sp>
        <p:nvSpPr>
          <p:cNvPr id="5162" name="Text Box 42"/>
          <p:cNvSpPr txBox="1">
            <a:spLocks noChangeArrowheads="1"/>
          </p:cNvSpPr>
          <p:nvPr/>
        </p:nvSpPr>
        <p:spPr bwMode="auto">
          <a:xfrm>
            <a:off x="20812125" y="6202363"/>
            <a:ext cx="1468438" cy="398462"/>
          </a:xfrm>
          <a:prstGeom prst="rect">
            <a:avLst/>
          </a:prstGeom>
          <a:noFill/>
          <a:ln w="22225">
            <a:solidFill>
              <a:srgbClr val="292929"/>
            </a:solidFill>
            <a:miter lim="800000"/>
            <a:headEnd/>
            <a:tailEnd/>
          </a:ln>
          <a:effectLst/>
        </p:spPr>
        <p:txBody>
          <a:bodyPr lIns="101882" tIns="50941" rIns="101882" bIns="50941">
            <a:spAutoFit/>
          </a:bodyPr>
          <a:lstStyle/>
          <a:p>
            <a:pPr algn="ctr" defTabSz="1019175"/>
            <a:r>
              <a:rPr lang="en-US" sz="1800" b="1" i="0"/>
              <a:t>FAITH</a:t>
            </a:r>
          </a:p>
        </p:txBody>
      </p:sp>
      <p:sp>
        <p:nvSpPr>
          <p:cNvPr id="5163" name="Rectangle 43"/>
          <p:cNvSpPr>
            <a:spLocks noChangeArrowheads="1"/>
          </p:cNvSpPr>
          <p:nvPr/>
        </p:nvSpPr>
        <p:spPr bwMode="auto">
          <a:xfrm>
            <a:off x="16581438" y="6705600"/>
            <a:ext cx="1381125" cy="2933700"/>
          </a:xfrm>
          <a:prstGeom prst="rect">
            <a:avLst/>
          </a:prstGeom>
          <a:noFill/>
          <a:ln w="22225">
            <a:solidFill>
              <a:srgbClr val="292929"/>
            </a:solidFill>
            <a:miter lim="800000"/>
            <a:headEnd/>
            <a:tailEnd/>
          </a:ln>
          <a:effectLst/>
        </p:spPr>
        <p:txBody>
          <a:bodyPr wrap="none" anchor="ctr"/>
          <a:lstStyle/>
          <a:p>
            <a:endParaRPr lang="en-US"/>
          </a:p>
        </p:txBody>
      </p:sp>
      <p:sp>
        <p:nvSpPr>
          <p:cNvPr id="5164" name="Rectangle 44"/>
          <p:cNvSpPr>
            <a:spLocks noChangeArrowheads="1"/>
          </p:cNvSpPr>
          <p:nvPr/>
        </p:nvSpPr>
        <p:spPr bwMode="auto">
          <a:xfrm>
            <a:off x="17962563" y="6705600"/>
            <a:ext cx="1468437" cy="2933700"/>
          </a:xfrm>
          <a:prstGeom prst="rect">
            <a:avLst/>
          </a:prstGeom>
          <a:noFill/>
          <a:ln w="22225">
            <a:solidFill>
              <a:srgbClr val="292929"/>
            </a:solidFill>
            <a:miter lim="800000"/>
            <a:headEnd/>
            <a:tailEnd/>
          </a:ln>
          <a:effectLst/>
        </p:spPr>
        <p:txBody>
          <a:bodyPr wrap="none" anchor="ctr"/>
          <a:lstStyle/>
          <a:p>
            <a:endParaRPr lang="en-US"/>
          </a:p>
        </p:txBody>
      </p:sp>
      <p:sp>
        <p:nvSpPr>
          <p:cNvPr id="5165" name="Rectangle 45"/>
          <p:cNvSpPr>
            <a:spLocks noChangeArrowheads="1"/>
          </p:cNvSpPr>
          <p:nvPr/>
        </p:nvSpPr>
        <p:spPr bwMode="auto">
          <a:xfrm>
            <a:off x="19431000" y="6705600"/>
            <a:ext cx="1381125" cy="2933700"/>
          </a:xfrm>
          <a:prstGeom prst="rect">
            <a:avLst/>
          </a:prstGeom>
          <a:noFill/>
          <a:ln w="22225">
            <a:solidFill>
              <a:srgbClr val="292929"/>
            </a:solidFill>
            <a:miter lim="800000"/>
            <a:headEnd/>
            <a:tailEnd/>
          </a:ln>
          <a:effectLst/>
        </p:spPr>
        <p:txBody>
          <a:bodyPr wrap="none" anchor="ctr"/>
          <a:lstStyle/>
          <a:p>
            <a:endParaRPr lang="en-US"/>
          </a:p>
        </p:txBody>
      </p:sp>
      <p:sp>
        <p:nvSpPr>
          <p:cNvPr id="5166" name="Rectangle 46"/>
          <p:cNvSpPr>
            <a:spLocks noChangeArrowheads="1"/>
          </p:cNvSpPr>
          <p:nvPr/>
        </p:nvSpPr>
        <p:spPr bwMode="auto">
          <a:xfrm>
            <a:off x="20812125" y="6705600"/>
            <a:ext cx="1468438" cy="2933700"/>
          </a:xfrm>
          <a:prstGeom prst="rect">
            <a:avLst/>
          </a:prstGeom>
          <a:noFill/>
          <a:ln w="22225">
            <a:solidFill>
              <a:srgbClr val="292929"/>
            </a:solidFill>
            <a:miter lim="800000"/>
            <a:headEnd/>
            <a:tailEnd/>
          </a:ln>
          <a:effectLst/>
        </p:spPr>
        <p:txBody>
          <a:bodyPr wrap="none" anchor="ctr"/>
          <a:lstStyle/>
          <a:p>
            <a:endParaRPr lang="en-US"/>
          </a:p>
        </p:txBody>
      </p:sp>
      <p:sp>
        <p:nvSpPr>
          <p:cNvPr id="5167" name="Text Box 47"/>
          <p:cNvSpPr txBox="1">
            <a:spLocks noChangeArrowheads="1"/>
          </p:cNvSpPr>
          <p:nvPr/>
        </p:nvSpPr>
        <p:spPr bwMode="auto">
          <a:xfrm>
            <a:off x="15717838" y="0"/>
            <a:ext cx="6821487" cy="1184275"/>
          </a:xfrm>
          <a:prstGeom prst="rect">
            <a:avLst/>
          </a:prstGeom>
          <a:noFill/>
          <a:ln w="9525">
            <a:noFill/>
            <a:miter lim="800000"/>
            <a:headEnd/>
            <a:tailEnd/>
          </a:ln>
          <a:effectLst/>
        </p:spPr>
        <p:txBody>
          <a:bodyPr lIns="101882" tIns="50941" rIns="101882" bIns="50941">
            <a:spAutoFit/>
          </a:bodyPr>
          <a:lstStyle/>
          <a:p>
            <a:pPr defTabSz="1019175">
              <a:spcBef>
                <a:spcPct val="50000"/>
              </a:spcBef>
            </a:pPr>
            <a:r>
              <a:rPr lang="en-US" sz="7100" b="1" i="0">
                <a:solidFill>
                  <a:srgbClr val="ECD7A4"/>
                </a:solidFill>
                <a:latin typeface="Century Schoolbook" pitchFamily="18" charset="0"/>
              </a:rPr>
              <a:t>&amp; HOLINESS</a:t>
            </a:r>
            <a:endParaRPr lang="en-US" sz="8000" i="0"/>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2"/>
          <p:cNvSpPr>
            <a:spLocks noGrp="1" noChangeArrowheads="1"/>
          </p:cNvSpPr>
          <p:nvPr>
            <p:ph type="title"/>
          </p:nvPr>
        </p:nvSpPr>
        <p:spPr/>
        <p:txBody>
          <a:bodyPr/>
          <a:lstStyle/>
          <a:p>
            <a:r>
              <a:rPr lang="en-US" sz="4800">
                <a:solidFill>
                  <a:srgbClr val="800080"/>
                </a:solidFill>
              </a:rPr>
              <a:t>The God Who Heals</a:t>
            </a:r>
            <a:r>
              <a:rPr lang="en-US" sz="2400">
                <a:solidFill>
                  <a:srgbClr val="800080"/>
                </a:solidFill>
              </a:rPr>
              <a:t/>
            </a:r>
            <a:br>
              <a:rPr lang="en-US" sz="2400">
                <a:solidFill>
                  <a:srgbClr val="800080"/>
                </a:solidFill>
              </a:rPr>
            </a:br>
            <a:r>
              <a:rPr lang="en-US" sz="2400">
                <a:solidFill>
                  <a:srgbClr val="800080"/>
                </a:solidFill>
              </a:rPr>
              <a:t>Exodus 15.26</a:t>
            </a:r>
          </a:p>
        </p:txBody>
      </p:sp>
      <p:sp>
        <p:nvSpPr>
          <p:cNvPr id="122883" name="Rectangle 3"/>
          <p:cNvSpPr>
            <a:spLocks noGrp="1" noChangeArrowheads="1"/>
          </p:cNvSpPr>
          <p:nvPr>
            <p:ph type="body" idx="1"/>
          </p:nvPr>
        </p:nvSpPr>
        <p:spPr/>
        <p:txBody>
          <a:bodyPr/>
          <a:lstStyle/>
          <a:p>
            <a:pPr>
              <a:lnSpc>
                <a:spcPct val="90000"/>
              </a:lnSpc>
            </a:pPr>
            <a:r>
              <a:rPr lang="en-US"/>
              <a:t>Exo 15:26  And said, If thou wilt diligently hearken to the voice of the LORD thy God, and wilt do that which is right in his sight, and wilt give ear to his commandments, and keep all his statutes, I will put none of these diseases upon thee, which I have brought upon the Egyptians: for I </a:t>
            </a:r>
            <a:r>
              <a:rPr lang="en-US" i="1"/>
              <a:t>[am]</a:t>
            </a:r>
            <a:r>
              <a:rPr lang="en-US"/>
              <a:t> the LORD that healeth thee. </a:t>
            </a:r>
          </a:p>
        </p:txBody>
      </p:sp>
      <p:sp>
        <p:nvSpPr>
          <p:cNvPr id="122884" name="Rectangle 4"/>
          <p:cNvSpPr>
            <a:spLocks noChangeArrowheads="1"/>
          </p:cNvSpPr>
          <p:nvPr/>
        </p:nvSpPr>
        <p:spPr bwMode="auto">
          <a:xfrm>
            <a:off x="609600" y="2895600"/>
            <a:ext cx="6553200" cy="5715000"/>
          </a:xfrm>
          <a:prstGeom prst="rect">
            <a:avLst/>
          </a:prstGeom>
          <a:noFill/>
          <a:ln w="9525">
            <a:solidFill>
              <a:srgbClr val="800080"/>
            </a:solidFill>
            <a:miter lim="800000"/>
            <a:headEnd/>
            <a:tailEnd/>
          </a:ln>
          <a:effectLst/>
        </p:spPr>
        <p:txBody>
          <a:bodyPr wrap="none" anchor="ctr"/>
          <a:lstStyle/>
          <a:p>
            <a:endParaRPr lang="en-US"/>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title"/>
          </p:nvPr>
        </p:nvSpPr>
        <p:spPr>
          <a:xfrm>
            <a:off x="609600" y="533400"/>
            <a:ext cx="6607175" cy="1219200"/>
          </a:xfrm>
        </p:spPr>
        <p:txBody>
          <a:bodyPr/>
          <a:lstStyle/>
          <a:p>
            <a:r>
              <a:rPr lang="en-US" sz="4500">
                <a:solidFill>
                  <a:schemeClr val="accent1"/>
                </a:solidFill>
              </a:rPr>
              <a:t>Responses # 1 and 2</a:t>
            </a:r>
            <a:br>
              <a:rPr lang="en-US" sz="4500">
                <a:solidFill>
                  <a:schemeClr val="accent1"/>
                </a:solidFill>
              </a:rPr>
            </a:br>
            <a:r>
              <a:rPr lang="en-US" sz="1400">
                <a:solidFill>
                  <a:schemeClr val="accent1"/>
                </a:solidFill>
              </a:rPr>
              <a:t>For your information only.  Print this page for your journal.</a:t>
            </a:r>
            <a:endParaRPr lang="en-US" sz="4500">
              <a:solidFill>
                <a:schemeClr val="accent1"/>
              </a:solidFill>
            </a:endParaRPr>
          </a:p>
        </p:txBody>
      </p:sp>
      <p:sp>
        <p:nvSpPr>
          <p:cNvPr id="28675" name="Rectangle 3"/>
          <p:cNvSpPr>
            <a:spLocks noGrp="1" noChangeArrowheads="1"/>
          </p:cNvSpPr>
          <p:nvPr>
            <p:ph type="body" idx="1"/>
          </p:nvPr>
        </p:nvSpPr>
        <p:spPr>
          <a:xfrm>
            <a:off x="582613" y="1981200"/>
            <a:ext cx="6607175" cy="6959600"/>
          </a:xfrm>
        </p:spPr>
        <p:txBody>
          <a:bodyPr/>
          <a:lstStyle/>
          <a:p>
            <a:endParaRPr lang="en-US"/>
          </a:p>
        </p:txBody>
      </p:sp>
      <p:sp>
        <p:nvSpPr>
          <p:cNvPr id="28676" name="Rectangle 4"/>
          <p:cNvSpPr>
            <a:spLocks noChangeArrowheads="1"/>
          </p:cNvSpPr>
          <p:nvPr/>
        </p:nvSpPr>
        <p:spPr bwMode="auto">
          <a:xfrm>
            <a:off x="609600" y="1981200"/>
            <a:ext cx="6553200" cy="7010400"/>
          </a:xfrm>
          <a:prstGeom prst="rect">
            <a:avLst/>
          </a:prstGeom>
          <a:noFill/>
          <a:ln w="9525">
            <a:solidFill>
              <a:schemeClr val="accent1"/>
            </a:solidFill>
            <a:miter lim="800000"/>
            <a:headEnd/>
            <a:tailEnd/>
          </a:ln>
          <a:effectLst/>
        </p:spPr>
        <p:txBody>
          <a:bodyPr wrap="none" anchor="ctr"/>
          <a:lstStyle/>
          <a:p>
            <a:endParaRPr lang="en-US"/>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609600" y="533400"/>
            <a:ext cx="6607175" cy="685800"/>
          </a:xfrm>
        </p:spPr>
        <p:txBody>
          <a:bodyPr/>
          <a:lstStyle/>
          <a:p>
            <a:r>
              <a:rPr lang="en-US" sz="4500"/>
              <a:t>John the Baptizer</a:t>
            </a:r>
          </a:p>
        </p:txBody>
      </p:sp>
      <p:sp>
        <p:nvSpPr>
          <p:cNvPr id="8195" name="Rectangle 3"/>
          <p:cNvSpPr>
            <a:spLocks noGrp="1" noChangeArrowheads="1"/>
          </p:cNvSpPr>
          <p:nvPr>
            <p:ph type="body" idx="1"/>
          </p:nvPr>
        </p:nvSpPr>
        <p:spPr>
          <a:xfrm>
            <a:off x="582613" y="1447800"/>
            <a:ext cx="6607175" cy="8305800"/>
          </a:xfrm>
        </p:spPr>
        <p:txBody>
          <a:bodyPr/>
          <a:lstStyle/>
          <a:p>
            <a:pPr>
              <a:lnSpc>
                <a:spcPct val="80000"/>
              </a:lnSpc>
            </a:pPr>
            <a:r>
              <a:rPr lang="en-US" sz="1800" i="1"/>
              <a:t>John the Baptizer is the one of whom Isaiah in chapter 40 wrote “The voice of him that crieth in the wilderness, Prepare ye the way of the Lord, make straight in the desert a highway for our God.”</a:t>
            </a:r>
          </a:p>
          <a:p>
            <a:pPr>
              <a:lnSpc>
                <a:spcPct val="80000"/>
              </a:lnSpc>
            </a:pPr>
            <a:endParaRPr lang="en-US" sz="1800" i="1"/>
          </a:p>
          <a:p>
            <a:pPr>
              <a:lnSpc>
                <a:spcPct val="80000"/>
              </a:lnSpc>
            </a:pPr>
            <a:r>
              <a:rPr lang="en-US" sz="1800"/>
              <a:t>John knew of the prophet Isaiah’s writing</a:t>
            </a:r>
            <a:r>
              <a:rPr lang="en-US" sz="1800">
                <a:solidFill>
                  <a:srgbClr val="0000CC"/>
                </a:solidFill>
              </a:rPr>
              <a:t>***</a:t>
            </a:r>
            <a:r>
              <a:rPr lang="en-US" sz="1800"/>
              <a:t> as he said in John 1.19-34</a:t>
            </a:r>
            <a:r>
              <a:rPr lang="en-US" sz="1800" i="1"/>
              <a:t> (Luke 3.1-20),</a:t>
            </a:r>
            <a:r>
              <a:rPr lang="en-US" sz="1800"/>
              <a:t> “I am the voice of one crying in the wilderness.  Make straight the way of the Lord, as said the prophet Isaiah.”</a:t>
            </a:r>
          </a:p>
          <a:p>
            <a:pPr>
              <a:lnSpc>
                <a:spcPct val="80000"/>
              </a:lnSpc>
            </a:pPr>
            <a:r>
              <a:rPr lang="en-US" sz="1800"/>
              <a:t>John’s church was located in the wilderness</a:t>
            </a:r>
            <a:r>
              <a:rPr lang="en-US" sz="1800">
                <a:solidFill>
                  <a:srgbClr val="0000CC"/>
                </a:solidFill>
              </a:rPr>
              <a:t>***</a:t>
            </a:r>
            <a:r>
              <a:rPr lang="en-US" sz="1800"/>
              <a:t>, and his preaching was “Repent ye; for the kingdom of heaven is at hand” </a:t>
            </a:r>
            <a:r>
              <a:rPr lang="en-US" sz="1800" i="1"/>
              <a:t>(Matthew 3.2)</a:t>
            </a:r>
            <a:r>
              <a:rPr lang="en-US" sz="1800"/>
              <a:t>.  The people hearing the Word of the Lord Jesus preached confessed their sins as he baptized them </a:t>
            </a:r>
            <a:r>
              <a:rPr lang="en-US" sz="1800" i="1"/>
              <a:t>(v6)</a:t>
            </a:r>
            <a:r>
              <a:rPr lang="en-US" sz="1800"/>
              <a:t>.</a:t>
            </a:r>
          </a:p>
          <a:p>
            <a:pPr>
              <a:lnSpc>
                <a:spcPct val="80000"/>
              </a:lnSpc>
            </a:pPr>
            <a:r>
              <a:rPr lang="en-US" sz="1800"/>
              <a:t>John was not afraid of the world and their ways or people of power when preaching the Gospel of Jesus Christ </a:t>
            </a:r>
            <a:r>
              <a:rPr lang="en-US" sz="1800" i="1"/>
              <a:t>(v 8).</a:t>
            </a:r>
            <a:r>
              <a:rPr lang="en-US" sz="1800">
                <a:solidFill>
                  <a:srgbClr val="0000CC"/>
                </a:solidFill>
              </a:rPr>
              <a:t>***</a:t>
            </a:r>
          </a:p>
          <a:p>
            <a:pPr lvl="1">
              <a:lnSpc>
                <a:spcPct val="80000"/>
              </a:lnSpc>
            </a:pPr>
            <a:r>
              <a:rPr lang="en-US" sz="1800"/>
              <a:t>In the wilderness with the Pharisees</a:t>
            </a:r>
          </a:p>
          <a:p>
            <a:pPr lvl="1">
              <a:lnSpc>
                <a:spcPct val="80000"/>
              </a:lnSpc>
            </a:pPr>
            <a:r>
              <a:rPr lang="en-US" sz="1800"/>
              <a:t>To speak to the King concerning his adultery </a:t>
            </a:r>
            <a:r>
              <a:rPr lang="en-US" sz="1800" i="1"/>
              <a:t>(Matthew 14.1-12)</a:t>
            </a:r>
            <a:endParaRPr lang="en-US" sz="1800"/>
          </a:p>
          <a:p>
            <a:pPr lvl="1">
              <a:lnSpc>
                <a:spcPct val="80000"/>
              </a:lnSpc>
            </a:pPr>
            <a:r>
              <a:rPr lang="en-US" sz="1800"/>
              <a:t>He was imprisoned</a:t>
            </a:r>
            <a:r>
              <a:rPr lang="en-US" sz="1800">
                <a:solidFill>
                  <a:schemeClr val="accent2"/>
                </a:solidFill>
              </a:rPr>
              <a:t>***</a:t>
            </a:r>
            <a:r>
              <a:rPr lang="en-US" sz="1800"/>
              <a:t> for his preaching the Truth of Jesus Christ.  He was alone.  He was beheaded for his stand for the Lord Jesus Christ.</a:t>
            </a:r>
          </a:p>
          <a:p>
            <a:pPr>
              <a:lnSpc>
                <a:spcPct val="80000"/>
              </a:lnSpc>
            </a:pPr>
            <a:endParaRPr lang="en-US" sz="1800"/>
          </a:p>
          <a:p>
            <a:pPr>
              <a:lnSpc>
                <a:spcPct val="80000"/>
              </a:lnSpc>
            </a:pPr>
            <a:r>
              <a:rPr lang="en-US" sz="1800">
                <a:solidFill>
                  <a:schemeClr val="accent1"/>
                </a:solidFill>
              </a:rPr>
              <a:t>How do you respond when someone preaches the truth and the Holy Spirit brings conviction in your life about some sin with which you need to deal?***</a:t>
            </a:r>
          </a:p>
          <a:p>
            <a:pPr>
              <a:lnSpc>
                <a:spcPct val="80000"/>
              </a:lnSpc>
            </a:pPr>
            <a:r>
              <a:rPr lang="en-US" sz="1800">
                <a:solidFill>
                  <a:schemeClr val="accent1"/>
                </a:solidFill>
              </a:rPr>
              <a:t>How do you feel towards someone who does not present himself or herself well like John the Baptizer who wore raiment of camel’s hair, and a leather girdle about his loins and whose food was locusts and wild honey </a:t>
            </a:r>
            <a:r>
              <a:rPr lang="en-US" sz="1800" i="1">
                <a:solidFill>
                  <a:schemeClr val="accent1"/>
                </a:solidFill>
              </a:rPr>
              <a:t>(v 4</a:t>
            </a:r>
            <a:r>
              <a:rPr lang="en-US" sz="1800">
                <a:solidFill>
                  <a:schemeClr val="accent1"/>
                </a:solidFill>
              </a:rPr>
              <a:t>), but God uses mightily.***</a:t>
            </a:r>
          </a:p>
          <a:p>
            <a:pPr>
              <a:lnSpc>
                <a:spcPct val="80000"/>
              </a:lnSpc>
            </a:pPr>
            <a:r>
              <a:rPr lang="en-US" sz="1800">
                <a:solidFill>
                  <a:schemeClr val="accent1"/>
                </a:solidFill>
              </a:rPr>
              <a:t>Is there a sin that you need to confess to the Lord Jesus Christ?  Have you repented of it?  Have you chosen now to walk with the Lord Jesus Christ as He teaches in His Word? </a:t>
            </a:r>
            <a:r>
              <a:rPr lang="en-US" sz="1800" i="1">
                <a:solidFill>
                  <a:schemeClr val="accent1"/>
                </a:solidFill>
              </a:rPr>
              <a:t>(Luke 13.3, 5)***</a:t>
            </a:r>
            <a:endParaRPr lang="en-US" sz="1800">
              <a:solidFill>
                <a:schemeClr val="accent1"/>
              </a:solidFill>
            </a:endParaRPr>
          </a:p>
          <a:p>
            <a:pPr>
              <a:lnSpc>
                <a:spcPct val="80000"/>
              </a:lnSpc>
            </a:pPr>
            <a:r>
              <a:rPr lang="en-US" sz="1800">
                <a:solidFill>
                  <a:schemeClr val="accent1"/>
                </a:solidFill>
              </a:rPr>
              <a:t>When we repent, know that in the name of Jesus, you are forgiven.***</a:t>
            </a:r>
          </a:p>
        </p:txBody>
      </p:sp>
      <p:sp>
        <p:nvSpPr>
          <p:cNvPr id="8196" name="Rectangle 4"/>
          <p:cNvSpPr>
            <a:spLocks noChangeArrowheads="1"/>
          </p:cNvSpPr>
          <p:nvPr/>
        </p:nvSpPr>
        <p:spPr bwMode="auto">
          <a:xfrm>
            <a:off x="609600" y="1447800"/>
            <a:ext cx="6705600" cy="5181600"/>
          </a:xfrm>
          <a:prstGeom prst="rect">
            <a:avLst/>
          </a:prstGeom>
          <a:noFill/>
          <a:ln w="9525">
            <a:solidFill>
              <a:srgbClr val="0033CC"/>
            </a:solidFill>
            <a:miter lim="800000"/>
            <a:headEnd/>
            <a:tailEnd/>
          </a:ln>
          <a:effectLst/>
        </p:spPr>
        <p:txBody>
          <a:bodyPr wrap="none" anchor="ctr"/>
          <a:lstStyle/>
          <a:p>
            <a:endParaRPr lang="en-US"/>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609600" y="533400"/>
            <a:ext cx="6607175" cy="630238"/>
          </a:xfrm>
        </p:spPr>
        <p:txBody>
          <a:bodyPr/>
          <a:lstStyle/>
          <a:p>
            <a:r>
              <a:rPr lang="en-US" sz="4500">
                <a:solidFill>
                  <a:srgbClr val="0000CC"/>
                </a:solidFill>
              </a:rPr>
              <a:t>Isaiah</a:t>
            </a:r>
          </a:p>
        </p:txBody>
      </p:sp>
      <p:sp>
        <p:nvSpPr>
          <p:cNvPr id="25603" name="Rectangle 3"/>
          <p:cNvSpPr>
            <a:spLocks noGrp="1" noChangeArrowheads="1"/>
          </p:cNvSpPr>
          <p:nvPr>
            <p:ph type="body" idx="1"/>
          </p:nvPr>
        </p:nvSpPr>
        <p:spPr>
          <a:xfrm>
            <a:off x="582613" y="1524000"/>
            <a:ext cx="6607175" cy="7848600"/>
          </a:xfrm>
        </p:spPr>
        <p:txBody>
          <a:bodyPr/>
          <a:lstStyle/>
          <a:p>
            <a:r>
              <a:rPr lang="en-US" sz="2200"/>
              <a:t>Names are important.  Isaiah means The Lord Saves.</a:t>
            </a:r>
          </a:p>
          <a:p>
            <a:r>
              <a:rPr lang="en-US" sz="2200"/>
              <a:t>He prophesied for over 40 years (740-697 B.C. during the reign of four Judean kings (Isaiah 1.1)</a:t>
            </a:r>
          </a:p>
          <a:p>
            <a:r>
              <a:rPr lang="en-US" sz="2200"/>
              <a:t>Contemporaries of Isaiah: Hosea, Amos, and Micah</a:t>
            </a:r>
          </a:p>
          <a:p>
            <a:r>
              <a:rPr lang="en-US" sz="2200"/>
              <a:t>The Book of Isaiah is rich and he draws people into his experience because of his God-given ability to write well.  For example, Isaiah 6 is a passage that shares with us a moment in his worship of the Lord God Almighty.  Beautifully written, he draws us to experience worship and surrender with him.</a:t>
            </a:r>
          </a:p>
          <a:p>
            <a:r>
              <a:rPr lang="en-US" sz="2200"/>
              <a:t>Isaiah is addressing a nation that has turned its back on God and is walking in their own willful way.  He has courage to speak forth the Word of the Lord without thought for his life.  </a:t>
            </a:r>
          </a:p>
          <a:p>
            <a:r>
              <a:rPr lang="en-US" sz="2200"/>
              <a:t>History tells us that Isaiah died a martyr’s death.</a:t>
            </a:r>
          </a:p>
          <a:p>
            <a:r>
              <a:rPr lang="en-US" sz="2200"/>
              <a:t>This brings us back to John the Baptizer of whom Isaiah prophesies.  John the Baptizer also speaks forth the Word of the Lord without thought for his life.</a:t>
            </a:r>
          </a:p>
          <a:p>
            <a:r>
              <a:rPr lang="en-US" sz="2200"/>
              <a:t>The Bible tells us that Isaiah died a martyr’s death.</a:t>
            </a:r>
          </a:p>
        </p:txBody>
      </p:sp>
      <p:sp>
        <p:nvSpPr>
          <p:cNvPr id="25604" name="Rectangle 4"/>
          <p:cNvSpPr>
            <a:spLocks noChangeArrowheads="1"/>
          </p:cNvSpPr>
          <p:nvPr/>
        </p:nvSpPr>
        <p:spPr bwMode="auto">
          <a:xfrm>
            <a:off x="609600" y="1447800"/>
            <a:ext cx="6477000" cy="7543800"/>
          </a:xfrm>
          <a:prstGeom prst="rect">
            <a:avLst/>
          </a:prstGeom>
          <a:noFill/>
          <a:ln w="9525">
            <a:solidFill>
              <a:srgbClr val="0033CC"/>
            </a:solidFill>
            <a:miter lim="800000"/>
            <a:headEnd/>
            <a:tailEnd/>
          </a:ln>
          <a:effectLst/>
        </p:spPr>
        <p:txBody>
          <a:bodyPr wrap="none" anchor="ctr"/>
          <a:lstStyle/>
          <a:p>
            <a:endParaRPr lang="en-US"/>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609600" y="609600"/>
            <a:ext cx="6607175" cy="630238"/>
          </a:xfrm>
        </p:spPr>
        <p:txBody>
          <a:bodyPr/>
          <a:lstStyle/>
          <a:p>
            <a:r>
              <a:rPr lang="en-US" sz="4500">
                <a:solidFill>
                  <a:srgbClr val="0000CC"/>
                </a:solidFill>
              </a:rPr>
              <a:t>The Church: Where is it?</a:t>
            </a:r>
            <a:r>
              <a:rPr lang="en-US" sz="4500"/>
              <a:t> </a:t>
            </a:r>
          </a:p>
        </p:txBody>
      </p:sp>
      <p:sp>
        <p:nvSpPr>
          <p:cNvPr id="26627" name="Rectangle 3"/>
          <p:cNvSpPr>
            <a:spLocks noGrp="1" noChangeArrowheads="1"/>
          </p:cNvSpPr>
          <p:nvPr>
            <p:ph type="body" idx="1"/>
          </p:nvPr>
        </p:nvSpPr>
        <p:spPr>
          <a:xfrm>
            <a:off x="582613" y="1447800"/>
            <a:ext cx="6607175" cy="8153400"/>
          </a:xfrm>
        </p:spPr>
        <p:txBody>
          <a:bodyPr/>
          <a:lstStyle/>
          <a:p>
            <a:r>
              <a:rPr lang="en-US" sz="2000"/>
              <a:t>Ah! The Church!  The word church is a word at which we need to look.</a:t>
            </a:r>
          </a:p>
          <a:p>
            <a:r>
              <a:rPr lang="en-US" sz="2000"/>
              <a:t>Looking in the yellow pages of a telephone directory for the word church, one finds that all religions are now using the word church – where once they used temple, mosque . . .</a:t>
            </a:r>
          </a:p>
          <a:p>
            <a:r>
              <a:rPr lang="en-US" sz="2000"/>
              <a:t>Let us be clear about people who may claim to be “like” Christians, who want to discuss and dialogue about the similarities of their religion and Christianity.  Know that they may use the same words that a Christian uses, but also know that they have a different meaning that a Christian, than the Word of the Lord from the Holy Bible has.  People are deceitful today, and the enemy is as a roaring lion, walking about, seeking whom he may devour (I Peter 5.8).</a:t>
            </a:r>
          </a:p>
          <a:p>
            <a:r>
              <a:rPr lang="en-US" sz="2000"/>
              <a:t>There is the Persecuted Church.</a:t>
            </a:r>
            <a:r>
              <a:rPr lang="en-US" sz="2000">
                <a:solidFill>
                  <a:srgbClr val="CC0099"/>
                </a:solidFill>
              </a:rPr>
              <a:t>***</a:t>
            </a:r>
            <a:endParaRPr lang="en-US" sz="2000"/>
          </a:p>
          <a:p>
            <a:r>
              <a:rPr lang="en-US" sz="2000"/>
              <a:t>There is the Church Triumphant.</a:t>
            </a:r>
            <a:r>
              <a:rPr lang="en-US" sz="2000">
                <a:solidFill>
                  <a:srgbClr val="CC0099"/>
                </a:solidFill>
              </a:rPr>
              <a:t>***</a:t>
            </a:r>
            <a:endParaRPr lang="en-US" sz="2000"/>
          </a:p>
          <a:p>
            <a:r>
              <a:rPr lang="en-US" sz="2000"/>
              <a:t>There is the Church Militant.</a:t>
            </a:r>
            <a:r>
              <a:rPr lang="en-US" sz="2000">
                <a:solidFill>
                  <a:srgbClr val="CC0099"/>
                </a:solidFill>
              </a:rPr>
              <a:t>***</a:t>
            </a:r>
            <a:endParaRPr lang="en-US" sz="2000"/>
          </a:p>
          <a:p>
            <a:r>
              <a:rPr lang="en-US" sz="2000"/>
              <a:t>There are many groups meeting where the Gospel of Jesus Christ is not being preached, where those standing in the pulpit are not faithful to the Word of the Lord in Christ Jesus by the Holy Spirit.</a:t>
            </a:r>
          </a:p>
          <a:p>
            <a:r>
              <a:rPr lang="en-US" sz="2000"/>
              <a:t>Only the few who are faithful in preaching and walking with Jesus Christ are the Church, the remnant.</a:t>
            </a:r>
            <a:r>
              <a:rPr lang="en-US" sz="2000">
                <a:solidFill>
                  <a:srgbClr val="CC0099"/>
                </a:solidFill>
              </a:rPr>
              <a:t>***</a:t>
            </a:r>
            <a:endParaRPr lang="en-US" sz="2000"/>
          </a:p>
        </p:txBody>
      </p:sp>
      <p:sp>
        <p:nvSpPr>
          <p:cNvPr id="26628" name="Rectangle 4"/>
          <p:cNvSpPr>
            <a:spLocks noChangeArrowheads="1"/>
          </p:cNvSpPr>
          <p:nvPr/>
        </p:nvSpPr>
        <p:spPr bwMode="auto">
          <a:xfrm>
            <a:off x="533400" y="1524000"/>
            <a:ext cx="6705600" cy="7924800"/>
          </a:xfrm>
          <a:prstGeom prst="rect">
            <a:avLst/>
          </a:prstGeom>
          <a:noFill/>
          <a:ln w="9525">
            <a:solidFill>
              <a:srgbClr val="0033CC"/>
            </a:solidFill>
            <a:miter lim="800000"/>
            <a:headEnd/>
            <a:tailEnd/>
          </a:ln>
          <a:effectLst/>
        </p:spPr>
        <p:txBody>
          <a:bodyPr wrap="none" anchor="ctr"/>
          <a:lstStyle/>
          <a:p>
            <a:endParaRPr lang="en-US"/>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ChangeArrowheads="1"/>
          </p:cNvSpPr>
          <p:nvPr>
            <p:ph type="title"/>
          </p:nvPr>
        </p:nvSpPr>
        <p:spPr>
          <a:xfrm>
            <a:off x="228600" y="893763"/>
            <a:ext cx="7315200" cy="4211637"/>
          </a:xfrm>
        </p:spPr>
        <p:txBody>
          <a:bodyPr/>
          <a:lstStyle/>
          <a:p>
            <a:r>
              <a:rPr lang="en-US">
                <a:solidFill>
                  <a:srgbClr val="800080"/>
                </a:solidFill>
              </a:rPr>
              <a:t>The Persecuted Church</a:t>
            </a:r>
            <a:br>
              <a:rPr lang="en-US">
                <a:solidFill>
                  <a:srgbClr val="800080"/>
                </a:solidFill>
              </a:rPr>
            </a:br>
            <a:r>
              <a:rPr lang="en-US">
                <a:solidFill>
                  <a:srgbClr val="800080"/>
                </a:solidFill>
              </a:rPr>
              <a:t/>
            </a:r>
            <a:br>
              <a:rPr lang="en-US">
                <a:solidFill>
                  <a:srgbClr val="800080"/>
                </a:solidFill>
              </a:rPr>
            </a:br>
            <a:r>
              <a:rPr lang="en-US">
                <a:solidFill>
                  <a:srgbClr val="800080"/>
                </a:solidFill>
              </a:rPr>
              <a:t> </a:t>
            </a:r>
            <a:r>
              <a:rPr lang="en-US" sz="5400" i="1">
                <a:hlinkClick r:id="rId2"/>
              </a:rPr>
              <a:t>www.persecution.org</a:t>
            </a:r>
            <a:endParaRPr lang="en-US" sz="5400" i="1"/>
          </a:p>
        </p:txBody>
      </p:sp>
      <p:sp>
        <p:nvSpPr>
          <p:cNvPr id="81923" name="Rectangle 3"/>
          <p:cNvSpPr>
            <a:spLocks noGrp="1" noChangeArrowheads="1"/>
          </p:cNvSpPr>
          <p:nvPr>
            <p:ph type="body" idx="1"/>
          </p:nvPr>
        </p:nvSpPr>
        <p:spPr>
          <a:xfrm>
            <a:off x="582613" y="7543800"/>
            <a:ext cx="6607175" cy="1397000"/>
          </a:xfrm>
        </p:spPr>
        <p:txBody>
          <a:bodyPr/>
          <a:lstStyle/>
          <a:p>
            <a:r>
              <a:rPr lang="en-US" i="1"/>
              <a:t>See about using info from the Voice of the Martyrs</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Rectangle 2"/>
          <p:cNvSpPr>
            <a:spLocks noGrp="1" noChangeArrowheads="1"/>
          </p:cNvSpPr>
          <p:nvPr>
            <p:ph type="title"/>
          </p:nvPr>
        </p:nvSpPr>
        <p:spPr/>
        <p:txBody>
          <a:bodyPr/>
          <a:lstStyle/>
          <a:p>
            <a:r>
              <a:rPr lang="en-US">
                <a:solidFill>
                  <a:srgbClr val="0033CC"/>
                </a:solidFill>
              </a:rPr>
              <a:t>Another gospel</a:t>
            </a:r>
          </a:p>
        </p:txBody>
      </p:sp>
      <p:sp>
        <p:nvSpPr>
          <p:cNvPr id="145411" name="Rectangle 3"/>
          <p:cNvSpPr>
            <a:spLocks noGrp="1" noChangeArrowheads="1"/>
          </p:cNvSpPr>
          <p:nvPr>
            <p:ph type="body" idx="1"/>
          </p:nvPr>
        </p:nvSpPr>
        <p:spPr/>
        <p:txBody>
          <a:bodyPr/>
          <a:lstStyle/>
          <a:p>
            <a:pPr>
              <a:lnSpc>
                <a:spcPct val="80000"/>
              </a:lnSpc>
            </a:pPr>
            <a:r>
              <a:rPr lang="en-US" sz="2400" dirty="0"/>
              <a:t>2Ti 3:1  This know also, that in the last days perilous times shall come. </a:t>
            </a:r>
          </a:p>
          <a:p>
            <a:pPr>
              <a:lnSpc>
                <a:spcPct val="80000"/>
              </a:lnSpc>
            </a:pPr>
            <a:r>
              <a:rPr lang="en-US" sz="2400" dirty="0"/>
              <a:t>2Ti 3:2  For men shall be lovers of their own selves, covetous, boasters, proud, blasphemers, disobedient to parents, unthankful, unholy, </a:t>
            </a:r>
          </a:p>
          <a:p>
            <a:pPr>
              <a:lnSpc>
                <a:spcPct val="80000"/>
              </a:lnSpc>
            </a:pPr>
            <a:r>
              <a:rPr lang="en-US" sz="2400" dirty="0"/>
              <a:t>2Ti 3:3  Without natural affection, trucebreakers, false accusers, incontinent, fierce, despisers of those that are good, </a:t>
            </a:r>
          </a:p>
          <a:p>
            <a:pPr>
              <a:lnSpc>
                <a:spcPct val="80000"/>
              </a:lnSpc>
            </a:pPr>
            <a:r>
              <a:rPr lang="en-US" sz="2400" dirty="0"/>
              <a:t>2Ti 3:4  Traitors, heady, </a:t>
            </a:r>
            <a:r>
              <a:rPr lang="en-US" sz="2400" dirty="0" err="1"/>
              <a:t>highminded</a:t>
            </a:r>
            <a:r>
              <a:rPr lang="en-US" sz="2400" dirty="0"/>
              <a:t>, lovers of pleasures more than lovers of God; </a:t>
            </a:r>
          </a:p>
          <a:p>
            <a:pPr>
              <a:lnSpc>
                <a:spcPct val="80000"/>
              </a:lnSpc>
            </a:pPr>
            <a:r>
              <a:rPr lang="en-US" sz="2400" dirty="0"/>
              <a:t>2Ti 3:5  Having a form of godliness, but denying the power thereof: from such turn away. </a:t>
            </a:r>
          </a:p>
          <a:p>
            <a:pPr>
              <a:lnSpc>
                <a:spcPct val="80000"/>
              </a:lnSpc>
            </a:pPr>
            <a:r>
              <a:rPr lang="en-US" sz="2400" dirty="0"/>
              <a:t>2Ti 3:6  For of this sort are they which creep into houses, and lead captive silly women laden with sins, led away with divers lusts, </a:t>
            </a:r>
          </a:p>
          <a:p>
            <a:pPr>
              <a:lnSpc>
                <a:spcPct val="80000"/>
              </a:lnSpc>
            </a:pPr>
            <a:r>
              <a:rPr lang="en-US" sz="2400" dirty="0"/>
              <a:t>2Ti 3:7  Ever learning, and never able to come to the knowledge of the truth. </a:t>
            </a:r>
          </a:p>
          <a:p>
            <a:pPr lvl="1" algn="r">
              <a:lnSpc>
                <a:spcPct val="80000"/>
              </a:lnSpc>
            </a:pPr>
            <a:r>
              <a:rPr lang="en-US" sz="1400" dirty="0"/>
              <a:t>Next</a:t>
            </a:r>
            <a:endParaRPr lang="en-US" sz="2000" dirty="0"/>
          </a:p>
        </p:txBody>
      </p:sp>
      <p:sp>
        <p:nvSpPr>
          <p:cNvPr id="145412" name="Rectangle 4"/>
          <p:cNvSpPr>
            <a:spLocks noChangeArrowheads="1"/>
          </p:cNvSpPr>
          <p:nvPr/>
        </p:nvSpPr>
        <p:spPr bwMode="auto">
          <a:xfrm>
            <a:off x="609600" y="2819400"/>
            <a:ext cx="6553200" cy="6172200"/>
          </a:xfrm>
          <a:prstGeom prst="rect">
            <a:avLst/>
          </a:prstGeom>
          <a:noFill/>
          <a:ln w="9525">
            <a:solidFill>
              <a:srgbClr val="0033CC"/>
            </a:solidFill>
            <a:miter lim="800000"/>
            <a:headEnd/>
            <a:tailEnd/>
          </a:ln>
          <a:effectLst/>
        </p:spPr>
        <p:txBody>
          <a:bodyPr wrap="none" anchor="ctr"/>
          <a:lstStyle/>
          <a:p>
            <a:endParaRPr lang="en-US"/>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Rectangle 2"/>
          <p:cNvSpPr>
            <a:spLocks noGrp="1" noChangeArrowheads="1"/>
          </p:cNvSpPr>
          <p:nvPr>
            <p:ph type="title"/>
          </p:nvPr>
        </p:nvSpPr>
        <p:spPr/>
        <p:txBody>
          <a:bodyPr/>
          <a:lstStyle/>
          <a:p>
            <a:r>
              <a:rPr lang="en-US">
                <a:solidFill>
                  <a:srgbClr val="0033CC"/>
                </a:solidFill>
              </a:rPr>
              <a:t>Another gospel cont</a:t>
            </a:r>
          </a:p>
        </p:txBody>
      </p:sp>
      <p:sp>
        <p:nvSpPr>
          <p:cNvPr id="146435" name="Rectangle 3"/>
          <p:cNvSpPr>
            <a:spLocks noGrp="1" noChangeArrowheads="1"/>
          </p:cNvSpPr>
          <p:nvPr>
            <p:ph type="body" idx="1"/>
          </p:nvPr>
        </p:nvSpPr>
        <p:spPr/>
        <p:txBody>
          <a:bodyPr/>
          <a:lstStyle/>
          <a:p>
            <a:pPr>
              <a:lnSpc>
                <a:spcPct val="90000"/>
              </a:lnSpc>
            </a:pPr>
            <a:r>
              <a:rPr lang="en-US" sz="2800" dirty="0"/>
              <a:t>2Ti 4:1  I charge </a:t>
            </a:r>
            <a:r>
              <a:rPr lang="en-US" sz="2800" i="1" dirty="0"/>
              <a:t>[thee]</a:t>
            </a:r>
            <a:r>
              <a:rPr lang="en-US" sz="2800" dirty="0"/>
              <a:t> therefore before God, and the Lord Jesus Christ, who shall judge the quick and the dead at his appearing and his kingdom; </a:t>
            </a:r>
          </a:p>
          <a:p>
            <a:pPr>
              <a:lnSpc>
                <a:spcPct val="90000"/>
              </a:lnSpc>
            </a:pPr>
            <a:r>
              <a:rPr lang="en-US" sz="2800" dirty="0"/>
              <a:t>2Ti 4:2  Preach the word; be instant in season, out of season; reprove, rebuke, exhort with all longsuffering and doctrine. </a:t>
            </a:r>
          </a:p>
          <a:p>
            <a:pPr>
              <a:lnSpc>
                <a:spcPct val="90000"/>
              </a:lnSpc>
            </a:pPr>
            <a:r>
              <a:rPr lang="en-US" sz="2800" dirty="0"/>
              <a:t>2Ti 4:3  For the time will come when they will not endure sound doctrine; but after their own lusts shall they heap to themselves teachers, having itching ears; </a:t>
            </a:r>
          </a:p>
          <a:p>
            <a:pPr>
              <a:lnSpc>
                <a:spcPct val="90000"/>
              </a:lnSpc>
            </a:pPr>
            <a:r>
              <a:rPr lang="en-US" sz="2800" dirty="0"/>
              <a:t>2Ti 4:4  And they shall turn away </a:t>
            </a:r>
            <a:r>
              <a:rPr lang="en-US" sz="2800" i="1" dirty="0"/>
              <a:t>[their]</a:t>
            </a:r>
            <a:r>
              <a:rPr lang="en-US" sz="2800" dirty="0"/>
              <a:t> ears from the truth, and shall be turned unto fables. </a:t>
            </a:r>
          </a:p>
          <a:p>
            <a:pPr lvl="1" algn="r">
              <a:lnSpc>
                <a:spcPct val="90000"/>
              </a:lnSpc>
            </a:pPr>
            <a:r>
              <a:rPr lang="en-US" sz="1600" dirty="0"/>
              <a:t>Next</a:t>
            </a:r>
            <a:endParaRPr lang="en-US" sz="2200" dirty="0"/>
          </a:p>
        </p:txBody>
      </p:sp>
      <p:sp>
        <p:nvSpPr>
          <p:cNvPr id="146436" name="Rectangle 4"/>
          <p:cNvSpPr>
            <a:spLocks noChangeArrowheads="1"/>
          </p:cNvSpPr>
          <p:nvPr/>
        </p:nvSpPr>
        <p:spPr bwMode="auto">
          <a:xfrm>
            <a:off x="609600" y="2819400"/>
            <a:ext cx="6553200" cy="6248400"/>
          </a:xfrm>
          <a:prstGeom prst="rect">
            <a:avLst/>
          </a:prstGeom>
          <a:noFill/>
          <a:ln w="9525">
            <a:solidFill>
              <a:srgbClr val="0033CC"/>
            </a:solidFill>
            <a:miter lim="800000"/>
            <a:headEnd/>
            <a:tailEnd/>
          </a:ln>
          <a:effectLst/>
        </p:spPr>
        <p:txBody>
          <a:bodyPr wrap="none" anchor="ctr"/>
          <a:lstStyle/>
          <a:p>
            <a:endParaRPr lang="en-US"/>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Rectangle 2"/>
          <p:cNvSpPr>
            <a:spLocks noGrp="1" noChangeArrowheads="1"/>
          </p:cNvSpPr>
          <p:nvPr>
            <p:ph type="title"/>
          </p:nvPr>
        </p:nvSpPr>
        <p:spPr/>
        <p:txBody>
          <a:bodyPr/>
          <a:lstStyle/>
          <a:p>
            <a:r>
              <a:rPr lang="en-US">
                <a:solidFill>
                  <a:srgbClr val="0033CC"/>
                </a:solidFill>
              </a:rPr>
              <a:t>Another gospel cont</a:t>
            </a:r>
          </a:p>
        </p:txBody>
      </p:sp>
      <p:sp>
        <p:nvSpPr>
          <p:cNvPr id="147459" name="Rectangle 3"/>
          <p:cNvSpPr>
            <a:spLocks noGrp="1" noChangeArrowheads="1"/>
          </p:cNvSpPr>
          <p:nvPr>
            <p:ph type="body" idx="1"/>
          </p:nvPr>
        </p:nvSpPr>
        <p:spPr/>
        <p:txBody>
          <a:bodyPr/>
          <a:lstStyle/>
          <a:p>
            <a:pPr>
              <a:lnSpc>
                <a:spcPct val="80000"/>
              </a:lnSpc>
            </a:pPr>
            <a:r>
              <a:rPr lang="en-US" sz="2800"/>
              <a:t>Phi 3:18  (For many walk, of whom I have told you often, and now tell you even weeping, </a:t>
            </a:r>
            <a:r>
              <a:rPr lang="en-US" sz="2800" i="1"/>
              <a:t>[that they are]</a:t>
            </a:r>
            <a:r>
              <a:rPr lang="en-US" sz="2800"/>
              <a:t> the enemies of the cross of Christ: </a:t>
            </a:r>
          </a:p>
          <a:p>
            <a:pPr>
              <a:lnSpc>
                <a:spcPct val="80000"/>
              </a:lnSpc>
            </a:pPr>
            <a:r>
              <a:rPr lang="en-US" sz="2800"/>
              <a:t>Phi 3:19  Whose end </a:t>
            </a:r>
            <a:r>
              <a:rPr lang="en-US" sz="2800" i="1"/>
              <a:t>[is]</a:t>
            </a:r>
            <a:r>
              <a:rPr lang="en-US" sz="2800"/>
              <a:t> destruction, whose God </a:t>
            </a:r>
            <a:r>
              <a:rPr lang="en-US" sz="2800" i="1"/>
              <a:t>[is their]</a:t>
            </a:r>
            <a:r>
              <a:rPr lang="en-US" sz="2800"/>
              <a:t> belly, and </a:t>
            </a:r>
            <a:r>
              <a:rPr lang="en-US" sz="2800" i="1"/>
              <a:t>[whose]</a:t>
            </a:r>
            <a:r>
              <a:rPr lang="en-US" sz="2800"/>
              <a:t> glory </a:t>
            </a:r>
            <a:r>
              <a:rPr lang="en-US" sz="2800" i="1"/>
              <a:t>[is]</a:t>
            </a:r>
            <a:r>
              <a:rPr lang="en-US" sz="2800"/>
              <a:t> in their shame, who mind earthly things.) </a:t>
            </a:r>
          </a:p>
          <a:p>
            <a:pPr>
              <a:lnSpc>
                <a:spcPct val="80000"/>
              </a:lnSpc>
            </a:pPr>
            <a:r>
              <a:rPr lang="en-US" sz="2800"/>
              <a:t>Phi 3:20  For our conversation is in heaven; from whence also we look for the Saviour, the Lord Jesus Christ: </a:t>
            </a:r>
          </a:p>
          <a:p>
            <a:pPr>
              <a:lnSpc>
                <a:spcPct val="80000"/>
              </a:lnSpc>
            </a:pPr>
            <a:r>
              <a:rPr lang="en-US" sz="2800"/>
              <a:t>Phi 3:21  Who shall change our vile body, that it may be fashioned like unto his glorious body, according to the working whereby he is able even to subdue all things unto himself. </a:t>
            </a:r>
          </a:p>
        </p:txBody>
      </p:sp>
      <p:sp>
        <p:nvSpPr>
          <p:cNvPr id="147460" name="Rectangle 4"/>
          <p:cNvSpPr>
            <a:spLocks noChangeArrowheads="1"/>
          </p:cNvSpPr>
          <p:nvPr/>
        </p:nvSpPr>
        <p:spPr bwMode="auto">
          <a:xfrm>
            <a:off x="609600" y="2819400"/>
            <a:ext cx="6477000" cy="6248400"/>
          </a:xfrm>
          <a:prstGeom prst="rect">
            <a:avLst/>
          </a:prstGeom>
          <a:noFill/>
          <a:ln w="9525">
            <a:solidFill>
              <a:srgbClr val="0033CC"/>
            </a:solidFill>
            <a:miter lim="800000"/>
            <a:headEnd/>
            <a:tailEnd/>
          </a:ln>
          <a:effectLst/>
        </p:spPr>
        <p:txBody>
          <a:bodyPr wrap="none" anchor="ctr"/>
          <a:lstStyle/>
          <a:p>
            <a:endParaRPr lang="en-US"/>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533400" y="609600"/>
            <a:ext cx="6607175" cy="990600"/>
          </a:xfrm>
        </p:spPr>
        <p:txBody>
          <a:bodyPr/>
          <a:lstStyle/>
          <a:p>
            <a:r>
              <a:rPr lang="en-US" sz="4500">
                <a:solidFill>
                  <a:schemeClr val="accent1"/>
                </a:solidFill>
              </a:rPr>
              <a:t>Response # 1, 2, 3, 4</a:t>
            </a:r>
            <a:br>
              <a:rPr lang="en-US" sz="4500">
                <a:solidFill>
                  <a:schemeClr val="accent1"/>
                </a:solidFill>
              </a:rPr>
            </a:br>
            <a:r>
              <a:rPr lang="en-US" sz="1400">
                <a:solidFill>
                  <a:schemeClr val="accent1"/>
                </a:solidFill>
              </a:rPr>
              <a:t>For your information only.  Print this page for your journal.</a:t>
            </a:r>
          </a:p>
        </p:txBody>
      </p:sp>
      <p:sp>
        <p:nvSpPr>
          <p:cNvPr id="30723" name="Rectangle 3"/>
          <p:cNvSpPr>
            <a:spLocks noGrp="1" noChangeArrowheads="1"/>
          </p:cNvSpPr>
          <p:nvPr>
            <p:ph type="body" idx="1"/>
          </p:nvPr>
        </p:nvSpPr>
        <p:spPr>
          <a:xfrm>
            <a:off x="582613" y="1905000"/>
            <a:ext cx="6607175" cy="7035800"/>
          </a:xfrm>
        </p:spPr>
        <p:txBody>
          <a:bodyPr/>
          <a:lstStyle/>
          <a:p>
            <a:endParaRPr lang="en-US"/>
          </a:p>
        </p:txBody>
      </p:sp>
      <p:sp>
        <p:nvSpPr>
          <p:cNvPr id="30724" name="Rectangle 4"/>
          <p:cNvSpPr>
            <a:spLocks noChangeArrowheads="1"/>
          </p:cNvSpPr>
          <p:nvPr/>
        </p:nvSpPr>
        <p:spPr bwMode="auto">
          <a:xfrm>
            <a:off x="609600" y="1905000"/>
            <a:ext cx="6553200" cy="7010400"/>
          </a:xfrm>
          <a:prstGeom prst="rect">
            <a:avLst/>
          </a:prstGeom>
          <a:noFill/>
          <a:ln w="9525">
            <a:solidFill>
              <a:schemeClr val="accent1"/>
            </a:solidFill>
            <a:miter lim="800000"/>
            <a:headEnd/>
            <a:tailEnd/>
          </a:ln>
          <a:effectLst/>
        </p:spPr>
        <p:txBody>
          <a:bodyPr wrap="none" anchor="ctr"/>
          <a:lstStyle/>
          <a:p>
            <a:endParaRPr lang="en-US"/>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609600" y="381000"/>
            <a:ext cx="6607175" cy="706438"/>
          </a:xfrm>
        </p:spPr>
        <p:txBody>
          <a:bodyPr/>
          <a:lstStyle/>
          <a:p>
            <a:r>
              <a:rPr lang="en-US" sz="4500"/>
              <a:t>Job</a:t>
            </a:r>
          </a:p>
        </p:txBody>
      </p:sp>
      <p:sp>
        <p:nvSpPr>
          <p:cNvPr id="6147" name="Rectangle 3"/>
          <p:cNvSpPr>
            <a:spLocks noGrp="1" noChangeArrowheads="1"/>
          </p:cNvSpPr>
          <p:nvPr>
            <p:ph type="body" idx="1"/>
          </p:nvPr>
        </p:nvSpPr>
        <p:spPr>
          <a:xfrm>
            <a:off x="609600" y="1219200"/>
            <a:ext cx="6607175" cy="8382000"/>
          </a:xfrm>
          <a:ln>
            <a:solidFill>
              <a:srgbClr val="0066CC"/>
            </a:solidFill>
          </a:ln>
        </p:spPr>
        <p:txBody>
          <a:bodyPr/>
          <a:lstStyle/>
          <a:p>
            <a:r>
              <a:rPr lang="en-US" sz="1800" i="1"/>
              <a:t>Book of Job, Old Testament, First Book of Poetry (followed by Psalms, Proverbs, Ecclesiastes, and Song of Solomon).</a:t>
            </a:r>
          </a:p>
          <a:p>
            <a:pPr>
              <a:buFontTx/>
              <a:buNone/>
            </a:pPr>
            <a:endParaRPr lang="en-US" sz="1800" i="1"/>
          </a:p>
          <a:p>
            <a:r>
              <a:rPr lang="en-US" sz="1800"/>
              <a:t>The enemy told God that Job, His servant, would no longer be faithful if things were not going well for Job.  God told the enemy that he could do with Job whatever he wanted – except he could not take his life </a:t>
            </a:r>
            <a:r>
              <a:rPr lang="en-US" sz="1800" i="1"/>
              <a:t>(Job 1</a:t>
            </a:r>
            <a:r>
              <a:rPr lang="en-US" sz="1800"/>
              <a:t>).</a:t>
            </a:r>
          </a:p>
          <a:p>
            <a:pPr>
              <a:buFontTx/>
              <a:buNone/>
            </a:pPr>
            <a:r>
              <a:rPr lang="en-US" sz="1800">
                <a:solidFill>
                  <a:schemeClr val="accent1"/>
                </a:solidFill>
              </a:rPr>
              <a:t>	1.  Do you know what happened next?</a:t>
            </a:r>
          </a:p>
          <a:p>
            <a:pPr>
              <a:buFontTx/>
              <a:buNone/>
            </a:pPr>
            <a:r>
              <a:rPr lang="en-US" sz="1800">
                <a:solidFill>
                  <a:schemeClr val="accent1"/>
                </a:solidFill>
              </a:rPr>
              <a:t>	2.  What was Job’s sIn?</a:t>
            </a:r>
          </a:p>
          <a:p>
            <a:pPr>
              <a:buFontTx/>
              <a:buNone/>
            </a:pPr>
            <a:r>
              <a:rPr lang="en-US" sz="1800">
                <a:solidFill>
                  <a:schemeClr val="accent1"/>
                </a:solidFill>
              </a:rPr>
              <a:t>	3.  What was Job’s response?</a:t>
            </a:r>
          </a:p>
          <a:p>
            <a:pPr>
              <a:buFontTx/>
              <a:buNone/>
            </a:pPr>
            <a:r>
              <a:rPr lang="en-US" sz="1800">
                <a:solidFill>
                  <a:schemeClr val="accent1"/>
                </a:solidFill>
              </a:rPr>
              <a:t>	4.  What was the call of God upon Job’s life?</a:t>
            </a:r>
          </a:p>
          <a:p>
            <a:pPr>
              <a:buFontTx/>
              <a:buNone/>
            </a:pPr>
            <a:endParaRPr lang="en-US" sz="1800">
              <a:solidFill>
                <a:schemeClr val="accent1"/>
              </a:solidFill>
            </a:endParaRPr>
          </a:p>
          <a:p>
            <a:r>
              <a:rPr lang="en-US" sz="1800"/>
              <a:t>Job had three enemies, uh – I mean three friends who went to him and said if he had not sinned, these events would not have happened in his life.  They were right, but they were wrong.  First, Job did have sIn, but the </a:t>
            </a:r>
            <a:r>
              <a:rPr lang="en-US" sz="1800" i="1"/>
              <a:t>real</a:t>
            </a:r>
            <a:r>
              <a:rPr lang="en-US" sz="1800"/>
              <a:t> enemy wagered with God and lost.  Job came around to pray for his friends who falsely accused him – after he came to acknowledge that God is God.  Life is bigger than one person.  God calls us to trust Him come what may in our lives.  Our lives must be about the Lord God receiving the glory in our lives that others may come to know Him .  God chose to prosper Job </a:t>
            </a:r>
            <a:r>
              <a:rPr lang="en-US" sz="1800" i="1"/>
              <a:t>(Job 42.10),</a:t>
            </a:r>
            <a:r>
              <a:rPr lang="en-US" sz="1800"/>
              <a:t> though that does not always happen while on this earth.</a:t>
            </a:r>
            <a:r>
              <a:rPr lang="en-US" sz="1800">
                <a:solidFill>
                  <a:srgbClr val="0000CC"/>
                </a:solidFill>
              </a:rPr>
              <a:t>***</a:t>
            </a:r>
          </a:p>
          <a:p>
            <a:r>
              <a:rPr lang="en-US" sz="1800"/>
              <a:t>See Matthew 5.43-48 – bless those who curse you. </a:t>
            </a:r>
            <a:r>
              <a:rPr lang="en-US" sz="1800">
                <a:solidFill>
                  <a:srgbClr val="0033CC"/>
                </a:solidFill>
              </a:rPr>
              <a:t>***</a:t>
            </a:r>
            <a:endParaRPr lang="en-US" sz="1800"/>
          </a:p>
          <a:p>
            <a:r>
              <a:rPr lang="en-US" sz="1800"/>
              <a:t>Study the life and death of the disciples.</a:t>
            </a:r>
            <a:r>
              <a:rPr lang="en-US" sz="1800">
                <a:solidFill>
                  <a:srgbClr val="0000CC"/>
                </a:solidFill>
              </a:rPr>
              <a:t>***</a:t>
            </a:r>
          </a:p>
          <a:p>
            <a:r>
              <a:rPr lang="en-US" sz="1800"/>
              <a:t>Those called by God are called to faithfulness unto Him.</a:t>
            </a:r>
          </a:p>
          <a:p>
            <a:r>
              <a:rPr lang="en-US" sz="1800"/>
              <a:t>Joshua 24.14-15.</a:t>
            </a:r>
            <a:r>
              <a:rPr lang="en-US" sz="1800">
                <a:solidFill>
                  <a:srgbClr val="0000CC"/>
                </a:solidFill>
              </a:rPr>
              <a:t>***</a:t>
            </a:r>
          </a:p>
          <a:p>
            <a:endParaRPr lang="en-US" sz="180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609600" y="457200"/>
            <a:ext cx="6607175" cy="630238"/>
          </a:xfrm>
        </p:spPr>
        <p:txBody>
          <a:bodyPr/>
          <a:lstStyle/>
          <a:p>
            <a:r>
              <a:rPr lang="en-US" sz="4500"/>
              <a:t>King David</a:t>
            </a:r>
          </a:p>
        </p:txBody>
      </p:sp>
      <p:sp>
        <p:nvSpPr>
          <p:cNvPr id="9219" name="Rectangle 3"/>
          <p:cNvSpPr>
            <a:spLocks noGrp="1" noChangeArrowheads="1"/>
          </p:cNvSpPr>
          <p:nvPr>
            <p:ph type="body" idx="1"/>
          </p:nvPr>
        </p:nvSpPr>
        <p:spPr>
          <a:xfrm>
            <a:off x="582613" y="1447800"/>
            <a:ext cx="6607175" cy="8077200"/>
          </a:xfrm>
        </p:spPr>
        <p:txBody>
          <a:bodyPr/>
          <a:lstStyle/>
          <a:p>
            <a:pPr>
              <a:lnSpc>
                <a:spcPct val="90000"/>
              </a:lnSpc>
            </a:pPr>
            <a:r>
              <a:rPr lang="en-US" sz="1900" i="1"/>
              <a:t>King David wrote the Psalms.  He expresses his feelings well with pen and ink upon parchment.</a:t>
            </a:r>
            <a:endParaRPr lang="en-US" sz="1900"/>
          </a:p>
          <a:p>
            <a:pPr>
              <a:lnSpc>
                <a:spcPct val="90000"/>
              </a:lnSpc>
            </a:pPr>
            <a:endParaRPr lang="en-US" sz="1900"/>
          </a:p>
          <a:p>
            <a:pPr>
              <a:lnSpc>
                <a:spcPct val="90000"/>
              </a:lnSpc>
            </a:pPr>
            <a:r>
              <a:rPr lang="en-US" sz="1900"/>
              <a:t>King David acknowledges his sinfulness</a:t>
            </a:r>
            <a:r>
              <a:rPr lang="en-US" sz="1900">
                <a:solidFill>
                  <a:srgbClr val="0000CC"/>
                </a:solidFill>
              </a:rPr>
              <a:t>***</a:t>
            </a:r>
            <a:r>
              <a:rPr lang="en-US" sz="1900"/>
              <a:t> that is ever before him; however, he repents and praises the King of kings.</a:t>
            </a:r>
          </a:p>
          <a:p>
            <a:pPr>
              <a:lnSpc>
                <a:spcPct val="90000"/>
              </a:lnSpc>
            </a:pPr>
            <a:r>
              <a:rPr lang="en-US" sz="1900"/>
              <a:t>King David knows that God calls him to a righteous life</a:t>
            </a:r>
            <a:r>
              <a:rPr lang="en-US" sz="1900">
                <a:solidFill>
                  <a:srgbClr val="0000CC"/>
                </a:solidFill>
              </a:rPr>
              <a:t>***</a:t>
            </a:r>
            <a:r>
              <a:rPr lang="en-US" sz="1900"/>
              <a:t> – not according to the world’s standards, but according to the King of kings standards.</a:t>
            </a:r>
          </a:p>
          <a:p>
            <a:pPr>
              <a:lnSpc>
                <a:spcPct val="90000"/>
              </a:lnSpc>
            </a:pPr>
            <a:r>
              <a:rPr lang="en-US" sz="1900"/>
              <a:t>King David is forgiving</a:t>
            </a:r>
            <a:r>
              <a:rPr lang="en-US" sz="1900">
                <a:solidFill>
                  <a:srgbClr val="0000CC"/>
                </a:solidFill>
              </a:rPr>
              <a:t>***</a:t>
            </a:r>
            <a:r>
              <a:rPr lang="en-US" sz="1900"/>
              <a:t>, continues forgiving King Saul who was out to kill him .</a:t>
            </a:r>
          </a:p>
          <a:p>
            <a:pPr>
              <a:lnSpc>
                <a:spcPct val="90000"/>
              </a:lnSpc>
            </a:pPr>
            <a:r>
              <a:rPr lang="en-US" sz="1900"/>
              <a:t>King David experiences a lot of tragedy in his life</a:t>
            </a:r>
            <a:r>
              <a:rPr lang="en-US" sz="1900">
                <a:solidFill>
                  <a:srgbClr val="0000CC"/>
                </a:solidFill>
              </a:rPr>
              <a:t>***</a:t>
            </a:r>
            <a:r>
              <a:rPr lang="en-US" sz="1900"/>
              <a:t> – much of which came out of his personal sin.  But, he does not blame God for what he has done.</a:t>
            </a:r>
          </a:p>
          <a:p>
            <a:pPr>
              <a:lnSpc>
                <a:spcPct val="90000"/>
              </a:lnSpc>
            </a:pPr>
            <a:r>
              <a:rPr lang="en-US" sz="1900"/>
              <a:t>King David is able to see God in the tragedy and to praise him; however, King David does grieve and work through his anger.  King David is able to cry out and say, Get my enemies and do them in.  But, as he vents, then he begins praising God knowing that God is working in his life for his good and for the glory of the Lord God.</a:t>
            </a:r>
            <a:r>
              <a:rPr lang="en-US" sz="1900">
                <a:solidFill>
                  <a:srgbClr val="0000CC"/>
                </a:solidFill>
              </a:rPr>
              <a:t>***</a:t>
            </a:r>
          </a:p>
          <a:p>
            <a:pPr>
              <a:lnSpc>
                <a:spcPct val="90000"/>
              </a:lnSpc>
            </a:pPr>
            <a:endParaRPr lang="en-US" sz="1900"/>
          </a:p>
          <a:p>
            <a:pPr>
              <a:lnSpc>
                <a:spcPct val="90000"/>
              </a:lnSpc>
            </a:pPr>
            <a:r>
              <a:rPr lang="en-US" sz="1900">
                <a:solidFill>
                  <a:schemeClr val="accent1"/>
                </a:solidFill>
              </a:rPr>
              <a:t>Are you able to journal, to vent your feelings with pen and ink on paper in the way that David did?***</a:t>
            </a:r>
          </a:p>
          <a:p>
            <a:pPr>
              <a:lnSpc>
                <a:spcPct val="90000"/>
              </a:lnSpc>
            </a:pPr>
            <a:r>
              <a:rPr lang="en-US" sz="1900">
                <a:solidFill>
                  <a:schemeClr val="accent1"/>
                </a:solidFill>
              </a:rPr>
              <a:t>Do you cry out to the Lord God, seeking His will in your life, willing to surrender to His ways and His thoughts?***</a:t>
            </a:r>
          </a:p>
          <a:p>
            <a:pPr>
              <a:lnSpc>
                <a:spcPct val="90000"/>
              </a:lnSpc>
            </a:pPr>
            <a:r>
              <a:rPr lang="en-US" sz="1900">
                <a:solidFill>
                  <a:schemeClr val="accent1"/>
                </a:solidFill>
              </a:rPr>
              <a:t>Are you able then to praise the Lord God who is working for your good and His glory?***</a:t>
            </a:r>
            <a:endParaRPr lang="en-US" sz="1900" i="1">
              <a:solidFill>
                <a:schemeClr val="accent1"/>
              </a:solidFill>
            </a:endParaRPr>
          </a:p>
        </p:txBody>
      </p:sp>
      <p:sp>
        <p:nvSpPr>
          <p:cNvPr id="9220" name="Rectangle 4"/>
          <p:cNvSpPr>
            <a:spLocks noChangeArrowheads="1"/>
          </p:cNvSpPr>
          <p:nvPr/>
        </p:nvSpPr>
        <p:spPr bwMode="auto">
          <a:xfrm>
            <a:off x="609600" y="1447800"/>
            <a:ext cx="6629400" cy="5715000"/>
          </a:xfrm>
          <a:prstGeom prst="rect">
            <a:avLst/>
          </a:prstGeom>
          <a:noFill/>
          <a:ln w="9525">
            <a:solidFill>
              <a:srgbClr val="0033CC"/>
            </a:solidFill>
            <a:miter lim="800000"/>
            <a:headEnd/>
            <a:tailEnd/>
          </a:ln>
          <a:effectLst/>
        </p:spPr>
        <p:txBody>
          <a:bodyPr wrap="none" anchor="ctr"/>
          <a:lstStyle/>
          <a:p>
            <a:endParaRPr lang="en-US"/>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7746" name="Rectangle 2"/>
          <p:cNvSpPr>
            <a:spLocks noGrp="1" noChangeArrowheads="1"/>
          </p:cNvSpPr>
          <p:nvPr>
            <p:ph type="title"/>
          </p:nvPr>
        </p:nvSpPr>
        <p:spPr/>
        <p:txBody>
          <a:bodyPr/>
          <a:lstStyle/>
          <a:p>
            <a:r>
              <a:rPr lang="en-US">
                <a:solidFill>
                  <a:srgbClr val="0000CC"/>
                </a:solidFill>
              </a:rPr>
              <a:t>Sin</a:t>
            </a:r>
          </a:p>
        </p:txBody>
      </p:sp>
      <p:sp>
        <p:nvSpPr>
          <p:cNvPr id="287747" name="Rectangle 3"/>
          <p:cNvSpPr>
            <a:spLocks noGrp="1" noChangeArrowheads="1"/>
          </p:cNvSpPr>
          <p:nvPr>
            <p:ph type="body" idx="1"/>
          </p:nvPr>
        </p:nvSpPr>
        <p:spPr/>
        <p:txBody>
          <a:bodyPr/>
          <a:lstStyle/>
          <a:p>
            <a:pPr>
              <a:lnSpc>
                <a:spcPct val="80000"/>
              </a:lnSpc>
            </a:pPr>
            <a:r>
              <a:rPr lang="en-US" sz="2400"/>
              <a:t>Rom 6:18  Being then made free from sin, ye became the servants of righteousness. </a:t>
            </a:r>
          </a:p>
          <a:p>
            <a:pPr>
              <a:lnSpc>
                <a:spcPct val="80000"/>
              </a:lnSpc>
            </a:pPr>
            <a:r>
              <a:rPr lang="en-US" sz="2400"/>
              <a:t>Rom 6:19  I speak after the manner of men because of the infirmity of your flesh: for as ye have yielded your members servants to uncleanness and to iniquity unto iniquity; even so now yield your members servants to righteousness unto holiness. </a:t>
            </a:r>
          </a:p>
          <a:p>
            <a:pPr>
              <a:lnSpc>
                <a:spcPct val="80000"/>
              </a:lnSpc>
            </a:pPr>
            <a:r>
              <a:rPr lang="en-US" sz="2400"/>
              <a:t>Rom 6:20  For when ye were the servants of sin, ye were free from righteousness. </a:t>
            </a:r>
          </a:p>
          <a:p>
            <a:pPr>
              <a:lnSpc>
                <a:spcPct val="80000"/>
              </a:lnSpc>
            </a:pPr>
            <a:r>
              <a:rPr lang="en-US" sz="2400"/>
              <a:t>Rom 6:21  What fruit had ye then in those things whereof ye are now ashamed? for the end of those things </a:t>
            </a:r>
            <a:r>
              <a:rPr lang="en-US" sz="2400" i="1"/>
              <a:t>[is]</a:t>
            </a:r>
            <a:r>
              <a:rPr lang="en-US" sz="2400"/>
              <a:t> death. </a:t>
            </a:r>
          </a:p>
          <a:p>
            <a:pPr>
              <a:lnSpc>
                <a:spcPct val="80000"/>
              </a:lnSpc>
            </a:pPr>
            <a:r>
              <a:rPr lang="en-US" sz="2400"/>
              <a:t>Rom 6:22  But now being made free from sin, and become servants to God, ye have your fruit unto holiness, and the end everlasting life. </a:t>
            </a:r>
          </a:p>
          <a:p>
            <a:pPr>
              <a:lnSpc>
                <a:spcPct val="80000"/>
              </a:lnSpc>
            </a:pPr>
            <a:r>
              <a:rPr lang="en-US" sz="2400"/>
              <a:t>Rom 6:23  For the wages of sin </a:t>
            </a:r>
            <a:r>
              <a:rPr lang="en-US" sz="2400" i="1"/>
              <a:t>[is]</a:t>
            </a:r>
            <a:r>
              <a:rPr lang="en-US" sz="2400"/>
              <a:t> death; but the gift of God </a:t>
            </a:r>
            <a:r>
              <a:rPr lang="en-US" sz="2400" i="1"/>
              <a:t>[is]</a:t>
            </a:r>
            <a:r>
              <a:rPr lang="en-US" sz="2400"/>
              <a:t> eternal life through Jesus Christ our Lord. </a:t>
            </a:r>
          </a:p>
        </p:txBody>
      </p:sp>
      <p:sp>
        <p:nvSpPr>
          <p:cNvPr id="287748" name="Rectangle 4"/>
          <p:cNvSpPr>
            <a:spLocks noChangeArrowheads="1"/>
          </p:cNvSpPr>
          <p:nvPr/>
        </p:nvSpPr>
        <p:spPr bwMode="auto">
          <a:xfrm>
            <a:off x="609600" y="2819400"/>
            <a:ext cx="6477000" cy="6248400"/>
          </a:xfrm>
          <a:prstGeom prst="rect">
            <a:avLst/>
          </a:prstGeom>
          <a:noFill/>
          <a:ln w="9525">
            <a:solidFill>
              <a:srgbClr val="0033CC"/>
            </a:solidFill>
            <a:miter lim="800000"/>
            <a:headEnd/>
            <a:tailEnd/>
          </a:ln>
          <a:effectLst/>
        </p:spPr>
        <p:txBody>
          <a:bodyPr wrap="none" anchor="ctr"/>
          <a:lstStyle/>
          <a:p>
            <a:endParaRPr lang="en-US"/>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8770" name="Rectangle 2"/>
          <p:cNvSpPr>
            <a:spLocks noGrp="1" noChangeArrowheads="1"/>
          </p:cNvSpPr>
          <p:nvPr>
            <p:ph type="title"/>
          </p:nvPr>
        </p:nvSpPr>
        <p:spPr>
          <a:xfrm>
            <a:off x="609600" y="762000"/>
            <a:ext cx="6607175" cy="1239838"/>
          </a:xfrm>
        </p:spPr>
        <p:txBody>
          <a:bodyPr/>
          <a:lstStyle/>
          <a:p>
            <a:r>
              <a:rPr lang="en-US">
                <a:solidFill>
                  <a:srgbClr val="0033CC"/>
                </a:solidFill>
              </a:rPr>
              <a:t>Righteous Life</a:t>
            </a:r>
          </a:p>
        </p:txBody>
      </p:sp>
      <p:sp>
        <p:nvSpPr>
          <p:cNvPr id="288771" name="Rectangle 3"/>
          <p:cNvSpPr>
            <a:spLocks noGrp="1" noChangeArrowheads="1"/>
          </p:cNvSpPr>
          <p:nvPr>
            <p:ph type="body" idx="1"/>
          </p:nvPr>
        </p:nvSpPr>
        <p:spPr>
          <a:xfrm>
            <a:off x="609600" y="2438400"/>
            <a:ext cx="6607175" cy="6781800"/>
          </a:xfrm>
        </p:spPr>
        <p:txBody>
          <a:bodyPr/>
          <a:lstStyle/>
          <a:p>
            <a:pPr>
              <a:lnSpc>
                <a:spcPct val="80000"/>
              </a:lnSpc>
            </a:pPr>
            <a:r>
              <a:rPr lang="en-US" sz="2600"/>
              <a:t>Rom 8:35  Who shall separate us from the love of Christ? </a:t>
            </a:r>
            <a:r>
              <a:rPr lang="en-US" sz="2600" i="1"/>
              <a:t>[shall]</a:t>
            </a:r>
            <a:r>
              <a:rPr lang="en-US" sz="2600"/>
              <a:t> tribulation, or distress, or persecution, or famine, or nakedness, or peril, or sword? </a:t>
            </a:r>
          </a:p>
          <a:p>
            <a:pPr>
              <a:lnSpc>
                <a:spcPct val="80000"/>
              </a:lnSpc>
            </a:pPr>
            <a:r>
              <a:rPr lang="en-US" sz="2600"/>
              <a:t>Rom 8:36  As it is written, For thy sake we are killed all the day long; we are accounted as sheep for the slaughter. </a:t>
            </a:r>
          </a:p>
          <a:p>
            <a:pPr>
              <a:lnSpc>
                <a:spcPct val="80000"/>
              </a:lnSpc>
            </a:pPr>
            <a:r>
              <a:rPr lang="en-US" sz="2600"/>
              <a:t>Rom 8:37  Nay, in all these things we are more than conquerors through him that loved us. </a:t>
            </a:r>
          </a:p>
          <a:p>
            <a:pPr>
              <a:lnSpc>
                <a:spcPct val="80000"/>
              </a:lnSpc>
            </a:pPr>
            <a:r>
              <a:rPr lang="en-US" sz="2600"/>
              <a:t>Rom 8:38  For I am persuaded, that neither death, nor life, nor angels, nor principalities, nor powers, nor things present, nor things to come, </a:t>
            </a:r>
          </a:p>
          <a:p>
            <a:pPr>
              <a:lnSpc>
                <a:spcPct val="80000"/>
              </a:lnSpc>
            </a:pPr>
            <a:r>
              <a:rPr lang="en-US" sz="2600"/>
              <a:t>Rom 8:39  Nor height, nor depth, nor any other creature, shall be able to separate us from the love of God, which is in Christ Jesus our Lord. </a:t>
            </a:r>
          </a:p>
        </p:txBody>
      </p:sp>
      <p:sp>
        <p:nvSpPr>
          <p:cNvPr id="288772" name="Rectangle 4"/>
          <p:cNvSpPr>
            <a:spLocks noChangeArrowheads="1"/>
          </p:cNvSpPr>
          <p:nvPr/>
        </p:nvSpPr>
        <p:spPr bwMode="auto">
          <a:xfrm>
            <a:off x="609600" y="2286000"/>
            <a:ext cx="6553200" cy="6705600"/>
          </a:xfrm>
          <a:prstGeom prst="rect">
            <a:avLst/>
          </a:prstGeom>
          <a:noFill/>
          <a:ln w="9525">
            <a:solidFill>
              <a:srgbClr val="0033CC"/>
            </a:solidFill>
            <a:miter lim="800000"/>
            <a:headEnd/>
            <a:tailEnd/>
          </a:ln>
          <a:effectLst/>
        </p:spPr>
        <p:txBody>
          <a:bodyPr wrap="none" anchor="ctr"/>
          <a:lstStyle/>
          <a:p>
            <a:endParaRPr lang="en-US"/>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2866" name="Rectangle 2"/>
          <p:cNvSpPr>
            <a:spLocks noGrp="1" noChangeArrowheads="1"/>
          </p:cNvSpPr>
          <p:nvPr>
            <p:ph type="title"/>
          </p:nvPr>
        </p:nvSpPr>
        <p:spPr>
          <a:xfrm>
            <a:off x="609600" y="609600"/>
            <a:ext cx="6607175" cy="858838"/>
          </a:xfrm>
        </p:spPr>
        <p:txBody>
          <a:bodyPr/>
          <a:lstStyle/>
          <a:p>
            <a:r>
              <a:rPr lang="en-US">
                <a:solidFill>
                  <a:srgbClr val="0000CC"/>
                </a:solidFill>
              </a:rPr>
              <a:t>Righteous Life cont</a:t>
            </a:r>
          </a:p>
        </p:txBody>
      </p:sp>
      <p:sp>
        <p:nvSpPr>
          <p:cNvPr id="292867" name="Rectangle 3"/>
          <p:cNvSpPr>
            <a:spLocks noGrp="1" noChangeArrowheads="1"/>
          </p:cNvSpPr>
          <p:nvPr>
            <p:ph type="body" idx="1"/>
          </p:nvPr>
        </p:nvSpPr>
        <p:spPr>
          <a:xfrm>
            <a:off x="582613" y="1905000"/>
            <a:ext cx="6607175" cy="7035800"/>
          </a:xfrm>
        </p:spPr>
        <p:txBody>
          <a:bodyPr/>
          <a:lstStyle/>
          <a:p>
            <a:pPr>
              <a:lnSpc>
                <a:spcPct val="80000"/>
              </a:lnSpc>
            </a:pPr>
            <a:r>
              <a:rPr lang="en-US" sz="1800" dirty="0"/>
              <a:t>2Ti 3:1  This know also, that in the last days perilous times shall come. </a:t>
            </a:r>
          </a:p>
          <a:p>
            <a:pPr>
              <a:lnSpc>
                <a:spcPct val="80000"/>
              </a:lnSpc>
            </a:pPr>
            <a:r>
              <a:rPr lang="en-US" sz="1800" dirty="0"/>
              <a:t>2Ti 3:2  For men shall be lovers of their own selves, covetous, boasters, proud, blasphemers, disobedient to parents, unthankful, unholy, </a:t>
            </a:r>
          </a:p>
          <a:p>
            <a:pPr>
              <a:lnSpc>
                <a:spcPct val="80000"/>
              </a:lnSpc>
            </a:pPr>
            <a:r>
              <a:rPr lang="en-US" sz="1800" dirty="0"/>
              <a:t>2Ti 3:3  Without natural affection, trucebreakers, false accusers, incontinent, fierce, despisers of those that are good, </a:t>
            </a:r>
          </a:p>
          <a:p>
            <a:pPr>
              <a:lnSpc>
                <a:spcPct val="80000"/>
              </a:lnSpc>
            </a:pPr>
            <a:r>
              <a:rPr lang="en-US" sz="1800" dirty="0"/>
              <a:t>2Ti 3:4  Traitors, heady, </a:t>
            </a:r>
            <a:r>
              <a:rPr lang="en-US" sz="1800" dirty="0" err="1"/>
              <a:t>highminded</a:t>
            </a:r>
            <a:r>
              <a:rPr lang="en-US" sz="1800" dirty="0"/>
              <a:t>, lovers of pleasures more than lovers of God; </a:t>
            </a:r>
          </a:p>
          <a:p>
            <a:pPr>
              <a:lnSpc>
                <a:spcPct val="80000"/>
              </a:lnSpc>
            </a:pPr>
            <a:r>
              <a:rPr lang="en-US" sz="1800" dirty="0"/>
              <a:t>2Ti 3:5  Having a form of godliness, but denying the power thereof: from such turn away. </a:t>
            </a:r>
          </a:p>
          <a:p>
            <a:pPr>
              <a:lnSpc>
                <a:spcPct val="80000"/>
              </a:lnSpc>
            </a:pPr>
            <a:r>
              <a:rPr lang="en-US" sz="1800" dirty="0"/>
              <a:t>2Ti 3:6  For of this sort are they which creep into houses, and lead captive silly women laden with sins, led away with divers lusts, </a:t>
            </a:r>
          </a:p>
          <a:p>
            <a:pPr>
              <a:lnSpc>
                <a:spcPct val="80000"/>
              </a:lnSpc>
            </a:pPr>
            <a:r>
              <a:rPr lang="en-US" sz="1800" dirty="0"/>
              <a:t>2Ti 3:7  Ever learning, and never able to come to the knowledge of the truth. </a:t>
            </a:r>
          </a:p>
          <a:p>
            <a:pPr>
              <a:lnSpc>
                <a:spcPct val="80000"/>
              </a:lnSpc>
            </a:pPr>
            <a:r>
              <a:rPr lang="en-US" sz="1800" dirty="0"/>
              <a:t>2Ti 3:8  Now as </a:t>
            </a:r>
            <a:r>
              <a:rPr lang="en-US" sz="1800" dirty="0" err="1"/>
              <a:t>Jannes</a:t>
            </a:r>
            <a:r>
              <a:rPr lang="en-US" sz="1800" dirty="0"/>
              <a:t> and </a:t>
            </a:r>
            <a:r>
              <a:rPr lang="en-US" sz="1800" dirty="0" err="1"/>
              <a:t>Jambres</a:t>
            </a:r>
            <a:r>
              <a:rPr lang="en-US" sz="1800" dirty="0"/>
              <a:t> withstood Moses, so do these also resist the truth: men of corrupt minds, reprobate concerning the faith. </a:t>
            </a:r>
          </a:p>
          <a:p>
            <a:pPr>
              <a:lnSpc>
                <a:spcPct val="80000"/>
              </a:lnSpc>
            </a:pPr>
            <a:r>
              <a:rPr lang="en-US" sz="1800" dirty="0"/>
              <a:t>2Ti 3:9  But they shall proceed no further: for their folly shall be manifest unto all </a:t>
            </a:r>
            <a:r>
              <a:rPr lang="en-US" sz="1800" i="1" dirty="0"/>
              <a:t>[men]</a:t>
            </a:r>
            <a:r>
              <a:rPr lang="en-US" sz="1800" dirty="0"/>
              <a:t>, as theirs also was. </a:t>
            </a:r>
          </a:p>
          <a:p>
            <a:pPr>
              <a:lnSpc>
                <a:spcPct val="80000"/>
              </a:lnSpc>
            </a:pPr>
            <a:r>
              <a:rPr lang="en-US" sz="1800" dirty="0"/>
              <a:t>2Ti 3:10  But thou hast fully known my doctrine, manner of life, purpose, faith, longsuffering, charity, patience, </a:t>
            </a:r>
          </a:p>
          <a:p>
            <a:pPr>
              <a:lnSpc>
                <a:spcPct val="80000"/>
              </a:lnSpc>
            </a:pPr>
            <a:r>
              <a:rPr lang="en-US" sz="1800" dirty="0"/>
              <a:t>2Ti 3:11  Persecutions, afflictions, which came unto me at Antioch, at </a:t>
            </a:r>
            <a:r>
              <a:rPr lang="en-US" sz="1800" dirty="0" err="1"/>
              <a:t>Iconium</a:t>
            </a:r>
            <a:r>
              <a:rPr lang="en-US" sz="1800" dirty="0"/>
              <a:t>, at </a:t>
            </a:r>
            <a:r>
              <a:rPr lang="en-US" sz="1800" dirty="0" err="1"/>
              <a:t>Lystra</a:t>
            </a:r>
            <a:r>
              <a:rPr lang="en-US" sz="1800" dirty="0"/>
              <a:t>; what persecutions I endured: but out of </a:t>
            </a:r>
            <a:r>
              <a:rPr lang="en-US" sz="1800" i="1" dirty="0"/>
              <a:t>[them]</a:t>
            </a:r>
            <a:r>
              <a:rPr lang="en-US" sz="1800" dirty="0"/>
              <a:t> all the Lord delivered me. </a:t>
            </a:r>
          </a:p>
          <a:p>
            <a:pPr>
              <a:lnSpc>
                <a:spcPct val="80000"/>
              </a:lnSpc>
            </a:pPr>
            <a:r>
              <a:rPr lang="en-US" sz="1800" dirty="0"/>
              <a:t>2Ti 3:12  Yea, and all that will live godly in Christ Jesus shall suffer persecution. </a:t>
            </a:r>
          </a:p>
        </p:txBody>
      </p:sp>
      <p:sp>
        <p:nvSpPr>
          <p:cNvPr id="292868" name="Rectangle 4"/>
          <p:cNvSpPr>
            <a:spLocks noChangeArrowheads="1"/>
          </p:cNvSpPr>
          <p:nvPr/>
        </p:nvSpPr>
        <p:spPr bwMode="auto">
          <a:xfrm>
            <a:off x="609600" y="1828800"/>
            <a:ext cx="6477000" cy="7010400"/>
          </a:xfrm>
          <a:prstGeom prst="rect">
            <a:avLst/>
          </a:prstGeom>
          <a:noFill/>
          <a:ln w="9525">
            <a:solidFill>
              <a:srgbClr val="0033CC"/>
            </a:solidFill>
            <a:miter lim="800000"/>
            <a:headEnd/>
            <a:tailEnd/>
          </a:ln>
          <a:effectLst/>
        </p:spPr>
        <p:txBody>
          <a:bodyPr wrap="none" anchor="ctr"/>
          <a:lstStyle/>
          <a:p>
            <a:endParaRPr lang="en-US"/>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1842" name="Rectangle 2"/>
          <p:cNvSpPr>
            <a:spLocks noGrp="1" noChangeArrowheads="1"/>
          </p:cNvSpPr>
          <p:nvPr>
            <p:ph type="title"/>
          </p:nvPr>
        </p:nvSpPr>
        <p:spPr>
          <a:xfrm>
            <a:off x="582613" y="893763"/>
            <a:ext cx="6607175" cy="858837"/>
          </a:xfrm>
        </p:spPr>
        <p:txBody>
          <a:bodyPr/>
          <a:lstStyle/>
          <a:p>
            <a:r>
              <a:rPr lang="en-US">
                <a:solidFill>
                  <a:srgbClr val="0000CC"/>
                </a:solidFill>
              </a:rPr>
              <a:t>Righteous Life cont</a:t>
            </a:r>
          </a:p>
        </p:txBody>
      </p:sp>
      <p:sp>
        <p:nvSpPr>
          <p:cNvPr id="291843" name="Rectangle 3"/>
          <p:cNvSpPr>
            <a:spLocks noGrp="1" noChangeArrowheads="1"/>
          </p:cNvSpPr>
          <p:nvPr>
            <p:ph type="body" idx="1"/>
          </p:nvPr>
        </p:nvSpPr>
        <p:spPr>
          <a:xfrm>
            <a:off x="582613" y="2057400"/>
            <a:ext cx="6607175" cy="7391400"/>
          </a:xfrm>
        </p:spPr>
        <p:txBody>
          <a:bodyPr/>
          <a:lstStyle/>
          <a:p>
            <a:pPr>
              <a:lnSpc>
                <a:spcPct val="80000"/>
              </a:lnSpc>
            </a:pPr>
            <a:r>
              <a:rPr lang="en-US" sz="2200" dirty="0"/>
              <a:t>Tit 2:7  In all things </a:t>
            </a:r>
            <a:r>
              <a:rPr lang="en-US" sz="2200" dirty="0" err="1"/>
              <a:t>shewing</a:t>
            </a:r>
            <a:r>
              <a:rPr lang="en-US" sz="2200" dirty="0"/>
              <a:t> thyself a pattern of good works: in doctrine </a:t>
            </a:r>
            <a:r>
              <a:rPr lang="en-US" sz="2200" i="1" dirty="0"/>
              <a:t>[</a:t>
            </a:r>
            <a:r>
              <a:rPr lang="en-US" sz="2200" i="1" dirty="0" err="1"/>
              <a:t>shewing</a:t>
            </a:r>
            <a:r>
              <a:rPr lang="en-US" sz="2200" i="1" dirty="0"/>
              <a:t>]</a:t>
            </a:r>
            <a:r>
              <a:rPr lang="en-US" sz="2200" dirty="0"/>
              <a:t> </a:t>
            </a:r>
            <a:r>
              <a:rPr lang="en-US" sz="2200" dirty="0" err="1"/>
              <a:t>uncorruptness</a:t>
            </a:r>
            <a:r>
              <a:rPr lang="en-US" sz="2200" dirty="0"/>
              <a:t>, gravity, sincerity, </a:t>
            </a:r>
          </a:p>
          <a:p>
            <a:pPr>
              <a:lnSpc>
                <a:spcPct val="80000"/>
              </a:lnSpc>
            </a:pPr>
            <a:r>
              <a:rPr lang="en-US" sz="2200" dirty="0"/>
              <a:t>Tit 2:8  Sound speech, that cannot be condemned; that he that is of the contrary part may be ashamed, having no evil thing to say of you. </a:t>
            </a:r>
          </a:p>
          <a:p>
            <a:pPr>
              <a:lnSpc>
                <a:spcPct val="80000"/>
              </a:lnSpc>
            </a:pPr>
            <a:r>
              <a:rPr lang="en-US" sz="2200" dirty="0"/>
              <a:t>Tit 2:9  </a:t>
            </a:r>
            <a:r>
              <a:rPr lang="en-US" sz="2200" i="1" dirty="0"/>
              <a:t>[Exhort]</a:t>
            </a:r>
            <a:r>
              <a:rPr lang="en-US" sz="2200" dirty="0"/>
              <a:t> servants to be obedient unto their own masters, </a:t>
            </a:r>
            <a:r>
              <a:rPr lang="en-US" sz="2200" i="1" dirty="0"/>
              <a:t>[and]</a:t>
            </a:r>
            <a:r>
              <a:rPr lang="en-US" sz="2200" dirty="0"/>
              <a:t> to please </a:t>
            </a:r>
            <a:r>
              <a:rPr lang="en-US" sz="2200" i="1" dirty="0"/>
              <a:t>[them]</a:t>
            </a:r>
            <a:r>
              <a:rPr lang="en-US" sz="2200" dirty="0"/>
              <a:t> well in all </a:t>
            </a:r>
            <a:r>
              <a:rPr lang="en-US" sz="2200" i="1" dirty="0"/>
              <a:t>[things]</a:t>
            </a:r>
            <a:r>
              <a:rPr lang="en-US" sz="2200" dirty="0"/>
              <a:t>; not answering again; </a:t>
            </a:r>
          </a:p>
          <a:p>
            <a:pPr>
              <a:lnSpc>
                <a:spcPct val="80000"/>
              </a:lnSpc>
            </a:pPr>
            <a:r>
              <a:rPr lang="en-US" sz="2200" dirty="0"/>
              <a:t>Tit 2:10  Not purloining, but </a:t>
            </a:r>
            <a:r>
              <a:rPr lang="en-US" sz="2200" dirty="0" err="1"/>
              <a:t>shewing</a:t>
            </a:r>
            <a:r>
              <a:rPr lang="en-US" sz="2200" dirty="0"/>
              <a:t> all good fidelity; that they may adorn the doctrine of God our </a:t>
            </a:r>
            <a:r>
              <a:rPr lang="en-US" sz="2200" dirty="0" err="1"/>
              <a:t>Saviour</a:t>
            </a:r>
            <a:r>
              <a:rPr lang="en-US" sz="2200" dirty="0"/>
              <a:t> in all things. </a:t>
            </a:r>
          </a:p>
          <a:p>
            <a:pPr>
              <a:lnSpc>
                <a:spcPct val="80000"/>
              </a:lnSpc>
            </a:pPr>
            <a:r>
              <a:rPr lang="en-US" sz="2200" dirty="0"/>
              <a:t>Tit 2:11  For the grace of God that </a:t>
            </a:r>
            <a:r>
              <a:rPr lang="en-US" sz="2200" dirty="0" err="1"/>
              <a:t>bringeth</a:t>
            </a:r>
            <a:r>
              <a:rPr lang="en-US" sz="2200" dirty="0"/>
              <a:t> salvation hath appeared to all men, </a:t>
            </a:r>
          </a:p>
          <a:p>
            <a:pPr>
              <a:lnSpc>
                <a:spcPct val="80000"/>
              </a:lnSpc>
            </a:pPr>
            <a:r>
              <a:rPr lang="en-US" sz="2200" dirty="0"/>
              <a:t>Tit 2:12  Teaching us that, denying ungodliness and worldly lusts, we should live soberly, righteously, and godly, in this present world; </a:t>
            </a:r>
          </a:p>
          <a:p>
            <a:pPr>
              <a:lnSpc>
                <a:spcPct val="80000"/>
              </a:lnSpc>
            </a:pPr>
            <a:r>
              <a:rPr lang="en-US" sz="2200" dirty="0"/>
              <a:t>Tit 2:13  Looking for that blessed hope, and the glorious appearing of the great God and our </a:t>
            </a:r>
            <a:r>
              <a:rPr lang="en-US" sz="2200" dirty="0" err="1"/>
              <a:t>Saviour</a:t>
            </a:r>
            <a:r>
              <a:rPr lang="en-US" sz="2200" dirty="0"/>
              <a:t> Jesus Christ; </a:t>
            </a:r>
          </a:p>
          <a:p>
            <a:pPr>
              <a:lnSpc>
                <a:spcPct val="80000"/>
              </a:lnSpc>
            </a:pPr>
            <a:r>
              <a:rPr lang="en-US" sz="2200" dirty="0"/>
              <a:t>Tit 2:14  Who gave himself for us, that he might redeem us from all iniquity, and purify unto himself a peculiar people, zealous of good works. </a:t>
            </a:r>
          </a:p>
        </p:txBody>
      </p:sp>
      <p:sp>
        <p:nvSpPr>
          <p:cNvPr id="291844" name="Rectangle 4"/>
          <p:cNvSpPr>
            <a:spLocks noChangeArrowheads="1"/>
          </p:cNvSpPr>
          <p:nvPr/>
        </p:nvSpPr>
        <p:spPr bwMode="auto">
          <a:xfrm>
            <a:off x="609600" y="2057400"/>
            <a:ext cx="6553200" cy="6781800"/>
          </a:xfrm>
          <a:prstGeom prst="rect">
            <a:avLst/>
          </a:prstGeom>
          <a:noFill/>
          <a:ln w="9525">
            <a:solidFill>
              <a:srgbClr val="0033CC"/>
            </a:solidFill>
            <a:miter lim="800000"/>
            <a:headEnd/>
            <a:tailEnd/>
          </a:ln>
          <a:effectLst/>
        </p:spPr>
        <p:txBody>
          <a:bodyPr wrap="none" anchor="ctr"/>
          <a:lstStyle/>
          <a:p>
            <a:endParaRPr lang="en-US"/>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0818" name="Rectangle 2"/>
          <p:cNvSpPr>
            <a:spLocks noGrp="1" noChangeArrowheads="1"/>
          </p:cNvSpPr>
          <p:nvPr>
            <p:ph type="title"/>
          </p:nvPr>
        </p:nvSpPr>
        <p:spPr>
          <a:xfrm>
            <a:off x="582613" y="893763"/>
            <a:ext cx="6607175" cy="782637"/>
          </a:xfrm>
        </p:spPr>
        <p:txBody>
          <a:bodyPr/>
          <a:lstStyle/>
          <a:p>
            <a:r>
              <a:rPr lang="en-US">
                <a:solidFill>
                  <a:srgbClr val="0000CC"/>
                </a:solidFill>
              </a:rPr>
              <a:t>Righteous Life cont</a:t>
            </a:r>
          </a:p>
        </p:txBody>
      </p:sp>
      <p:sp>
        <p:nvSpPr>
          <p:cNvPr id="290819" name="Rectangle 3"/>
          <p:cNvSpPr>
            <a:spLocks noGrp="1" noChangeArrowheads="1"/>
          </p:cNvSpPr>
          <p:nvPr>
            <p:ph type="body" idx="1"/>
          </p:nvPr>
        </p:nvSpPr>
        <p:spPr>
          <a:xfrm>
            <a:off x="582613" y="2286000"/>
            <a:ext cx="6607175" cy="7010400"/>
          </a:xfrm>
        </p:spPr>
        <p:txBody>
          <a:bodyPr/>
          <a:lstStyle/>
          <a:p>
            <a:pPr>
              <a:lnSpc>
                <a:spcPct val="80000"/>
              </a:lnSpc>
            </a:pPr>
            <a:r>
              <a:rPr lang="en-US" sz="2000" b="1"/>
              <a:t>Tit 3:1</a:t>
            </a:r>
            <a:r>
              <a:rPr lang="en-US" sz="2000"/>
              <a:t>  Put them in mind to be subject to principalities and powers, to obey magistrates, to be ready to every good work, </a:t>
            </a:r>
          </a:p>
          <a:p>
            <a:pPr>
              <a:lnSpc>
                <a:spcPct val="80000"/>
              </a:lnSpc>
            </a:pPr>
            <a:r>
              <a:rPr lang="en-US" sz="2000"/>
              <a:t>Tit 3:2  To speak evil of no man, to be no brawlers, </a:t>
            </a:r>
            <a:r>
              <a:rPr lang="en-US" sz="2000" i="1"/>
              <a:t>[but]</a:t>
            </a:r>
            <a:r>
              <a:rPr lang="en-US" sz="2000"/>
              <a:t> gentle, shewing all meekness unto all men. </a:t>
            </a:r>
          </a:p>
          <a:p>
            <a:pPr>
              <a:lnSpc>
                <a:spcPct val="80000"/>
              </a:lnSpc>
            </a:pPr>
            <a:r>
              <a:rPr lang="en-US" sz="2000"/>
              <a:t>Tit 3:3  For we ourselves also were sometimes foolish, disobedient, deceived, serving divers lusts and pleasures, living in malice and envy, hateful, </a:t>
            </a:r>
            <a:r>
              <a:rPr lang="en-US" sz="2000" i="1"/>
              <a:t>[and]</a:t>
            </a:r>
            <a:r>
              <a:rPr lang="en-US" sz="2000"/>
              <a:t> hating one another. </a:t>
            </a:r>
          </a:p>
          <a:p>
            <a:pPr>
              <a:lnSpc>
                <a:spcPct val="80000"/>
              </a:lnSpc>
            </a:pPr>
            <a:r>
              <a:rPr lang="en-US" sz="2000"/>
              <a:t>Tit 3:4  But after that the kindness and love of God our Saviour toward man appeared, </a:t>
            </a:r>
          </a:p>
          <a:p>
            <a:pPr>
              <a:lnSpc>
                <a:spcPct val="80000"/>
              </a:lnSpc>
            </a:pPr>
            <a:r>
              <a:rPr lang="en-US" sz="2000"/>
              <a:t>Tit 3:5  Not by works of righteousness which we have done, but according to his mercy he saved us, by the washing of regeneration, and renewing of the Holy Ghost; </a:t>
            </a:r>
          </a:p>
          <a:p>
            <a:pPr>
              <a:lnSpc>
                <a:spcPct val="80000"/>
              </a:lnSpc>
            </a:pPr>
            <a:r>
              <a:rPr lang="en-US" sz="2000"/>
              <a:t>Tit 3:6  Which he shed on us abundantly through Jesus Christ our Saviour; </a:t>
            </a:r>
          </a:p>
          <a:p>
            <a:pPr>
              <a:lnSpc>
                <a:spcPct val="80000"/>
              </a:lnSpc>
            </a:pPr>
            <a:r>
              <a:rPr lang="en-US" sz="2000"/>
              <a:t>Tit 3:7  That being justified by his grace, we should be made heirs according to the hope of eternal life. </a:t>
            </a:r>
          </a:p>
          <a:p>
            <a:pPr>
              <a:lnSpc>
                <a:spcPct val="80000"/>
              </a:lnSpc>
            </a:pPr>
            <a:r>
              <a:rPr lang="en-US" sz="2000"/>
              <a:t>Tit 3:8  </a:t>
            </a:r>
            <a:r>
              <a:rPr lang="en-US" sz="2000" i="1"/>
              <a:t>[This is]</a:t>
            </a:r>
            <a:r>
              <a:rPr lang="en-US" sz="2000"/>
              <a:t> a faithful saying, and these things I will that thou affirm constantly, that they which have believed in God might be careful to maintain good works. These things are good and profitable unto men. </a:t>
            </a:r>
          </a:p>
          <a:p>
            <a:pPr>
              <a:lnSpc>
                <a:spcPct val="80000"/>
              </a:lnSpc>
            </a:pPr>
            <a:r>
              <a:rPr lang="en-US" sz="2000"/>
              <a:t>Tit 3:9  But avoid foolish questions, and genealogies, and contentions, and strivings about the law; for they are unprofitable and vain. </a:t>
            </a:r>
          </a:p>
        </p:txBody>
      </p:sp>
      <p:sp>
        <p:nvSpPr>
          <p:cNvPr id="290820" name="Rectangle 4"/>
          <p:cNvSpPr>
            <a:spLocks noChangeArrowheads="1"/>
          </p:cNvSpPr>
          <p:nvPr/>
        </p:nvSpPr>
        <p:spPr bwMode="auto">
          <a:xfrm>
            <a:off x="609600" y="2209800"/>
            <a:ext cx="6553200" cy="6858000"/>
          </a:xfrm>
          <a:prstGeom prst="rect">
            <a:avLst/>
          </a:prstGeom>
          <a:noFill/>
          <a:ln w="9525">
            <a:solidFill>
              <a:srgbClr val="0033CC"/>
            </a:solidFill>
            <a:miter lim="800000"/>
            <a:headEnd/>
            <a:tailEnd/>
          </a:ln>
          <a:effectLst/>
        </p:spPr>
        <p:txBody>
          <a:bodyPr wrap="none" anchor="ctr"/>
          <a:lstStyle/>
          <a:p>
            <a:endParaRPr lang="en-US"/>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9794" name="Rectangle 2"/>
          <p:cNvSpPr>
            <a:spLocks noGrp="1" noChangeArrowheads="1"/>
          </p:cNvSpPr>
          <p:nvPr>
            <p:ph type="title"/>
          </p:nvPr>
        </p:nvSpPr>
        <p:spPr/>
        <p:txBody>
          <a:bodyPr/>
          <a:lstStyle/>
          <a:p>
            <a:r>
              <a:rPr lang="en-US">
                <a:solidFill>
                  <a:srgbClr val="0000CC"/>
                </a:solidFill>
              </a:rPr>
              <a:t>Righteous Life cont</a:t>
            </a:r>
          </a:p>
        </p:txBody>
      </p:sp>
      <p:sp>
        <p:nvSpPr>
          <p:cNvPr id="289795" name="Rectangle 3"/>
          <p:cNvSpPr>
            <a:spLocks noGrp="1" noChangeArrowheads="1"/>
          </p:cNvSpPr>
          <p:nvPr>
            <p:ph type="body" idx="1"/>
          </p:nvPr>
        </p:nvSpPr>
        <p:spPr>
          <a:xfrm>
            <a:off x="582613" y="3429000"/>
            <a:ext cx="6607175" cy="5511800"/>
          </a:xfrm>
        </p:spPr>
        <p:txBody>
          <a:bodyPr/>
          <a:lstStyle/>
          <a:p>
            <a:r>
              <a:rPr lang="en-US"/>
              <a:t>Heb 1:9  Thou hast loved righteousness, and hated iniquity; therefore God, </a:t>
            </a:r>
            <a:r>
              <a:rPr lang="en-US" i="1"/>
              <a:t>[even]</a:t>
            </a:r>
            <a:r>
              <a:rPr lang="en-US"/>
              <a:t> thy God, hath anointed thee with the oil of gladness above thy fellows. </a:t>
            </a:r>
          </a:p>
        </p:txBody>
      </p:sp>
      <p:sp>
        <p:nvSpPr>
          <p:cNvPr id="289796" name="Rectangle 4"/>
          <p:cNvSpPr>
            <a:spLocks noChangeArrowheads="1"/>
          </p:cNvSpPr>
          <p:nvPr/>
        </p:nvSpPr>
        <p:spPr bwMode="auto">
          <a:xfrm>
            <a:off x="609600" y="3276600"/>
            <a:ext cx="6629400" cy="3886200"/>
          </a:xfrm>
          <a:prstGeom prst="rect">
            <a:avLst/>
          </a:prstGeom>
          <a:noFill/>
          <a:ln w="9525">
            <a:solidFill>
              <a:srgbClr val="0033CC"/>
            </a:solidFill>
            <a:miter lim="800000"/>
            <a:headEnd/>
            <a:tailEnd/>
          </a:ln>
          <a:effectLst/>
        </p:spPr>
        <p:txBody>
          <a:bodyPr wrap="none" anchor="ctr"/>
          <a:lstStyle/>
          <a:p>
            <a:endParaRPr lang="en-US"/>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6178" name="Rectangle 2"/>
          <p:cNvSpPr>
            <a:spLocks noGrp="1" noChangeArrowheads="1"/>
          </p:cNvSpPr>
          <p:nvPr>
            <p:ph type="title"/>
          </p:nvPr>
        </p:nvSpPr>
        <p:spPr>
          <a:xfrm>
            <a:off x="609600" y="533400"/>
            <a:ext cx="6607175" cy="1163638"/>
          </a:xfrm>
        </p:spPr>
        <p:txBody>
          <a:bodyPr/>
          <a:lstStyle/>
          <a:p>
            <a:r>
              <a:rPr lang="en-US" sz="4500">
                <a:solidFill>
                  <a:srgbClr val="0033CC"/>
                </a:solidFill>
              </a:rPr>
              <a:t>Forgiveness </a:t>
            </a:r>
            <a:br>
              <a:rPr lang="en-US" sz="4500">
                <a:solidFill>
                  <a:srgbClr val="0033CC"/>
                </a:solidFill>
              </a:rPr>
            </a:br>
            <a:r>
              <a:rPr lang="en-US" sz="3200">
                <a:solidFill>
                  <a:srgbClr val="0033CC"/>
                </a:solidFill>
              </a:rPr>
              <a:t>God’s Mercy</a:t>
            </a:r>
          </a:p>
        </p:txBody>
      </p:sp>
      <p:sp>
        <p:nvSpPr>
          <p:cNvPr id="306179" name="Rectangle 3"/>
          <p:cNvSpPr>
            <a:spLocks noGrp="1" noChangeArrowheads="1"/>
          </p:cNvSpPr>
          <p:nvPr>
            <p:ph type="body" idx="1"/>
          </p:nvPr>
        </p:nvSpPr>
        <p:spPr>
          <a:xfrm>
            <a:off x="582613" y="2286000"/>
            <a:ext cx="6607175" cy="7391400"/>
          </a:xfrm>
        </p:spPr>
        <p:txBody>
          <a:bodyPr/>
          <a:lstStyle/>
          <a:p>
            <a:pPr>
              <a:lnSpc>
                <a:spcPct val="80000"/>
              </a:lnSpc>
            </a:pPr>
            <a:r>
              <a:rPr lang="en-US" sz="3200"/>
              <a:t>Psalm 103.12  “As afar as the east is from the west, so far hath he removed our transgressions from us.” </a:t>
            </a:r>
          </a:p>
          <a:p>
            <a:pPr>
              <a:lnSpc>
                <a:spcPct val="80000"/>
              </a:lnSpc>
            </a:pPr>
            <a:r>
              <a:rPr lang="en-US" sz="3200"/>
              <a:t>Isaiah 42.25 “I, even I, am he that blotteth out thy transgressions for mine own sake, and will not remember thy sins.”</a:t>
            </a:r>
          </a:p>
          <a:p>
            <a:pPr>
              <a:lnSpc>
                <a:spcPct val="80000"/>
              </a:lnSpc>
            </a:pPr>
            <a:r>
              <a:rPr lang="en-US" sz="3200"/>
              <a:t>Jeremiah 31.34c  “. . . for I will forgive their iniquity, and I will remember their sin no more.”</a:t>
            </a:r>
          </a:p>
          <a:p>
            <a:pPr>
              <a:lnSpc>
                <a:spcPct val="80000"/>
              </a:lnSpc>
            </a:pPr>
            <a:r>
              <a:rPr lang="en-US" sz="3200"/>
              <a:t>Micah 7.19  “He will turn again, he will have compassion upon us; he will subdue our iniquities; and thou wilt cast all their sins into the depths of the sea.”</a:t>
            </a:r>
          </a:p>
          <a:p>
            <a:pPr algn="r">
              <a:lnSpc>
                <a:spcPct val="80000"/>
              </a:lnSpc>
            </a:pPr>
            <a:endParaRPr lang="en-US" sz="2000"/>
          </a:p>
          <a:p>
            <a:pPr algn="r">
              <a:lnSpc>
                <a:spcPct val="80000"/>
              </a:lnSpc>
            </a:pPr>
            <a:r>
              <a:rPr lang="en-US" sz="2000"/>
              <a:t>Next</a:t>
            </a:r>
          </a:p>
        </p:txBody>
      </p:sp>
      <p:sp>
        <p:nvSpPr>
          <p:cNvPr id="306180" name="Rectangle 4"/>
          <p:cNvSpPr>
            <a:spLocks noChangeArrowheads="1"/>
          </p:cNvSpPr>
          <p:nvPr/>
        </p:nvSpPr>
        <p:spPr bwMode="auto">
          <a:xfrm>
            <a:off x="609600" y="2209800"/>
            <a:ext cx="6705600" cy="7315200"/>
          </a:xfrm>
          <a:prstGeom prst="rect">
            <a:avLst/>
          </a:prstGeom>
          <a:noFill/>
          <a:ln w="9525">
            <a:solidFill>
              <a:srgbClr val="0033CC"/>
            </a:solidFill>
            <a:miter lim="800000"/>
            <a:headEnd/>
            <a:tailEnd/>
          </a:ln>
          <a:effectLst/>
        </p:spPr>
        <p:txBody>
          <a:bodyPr wrap="none" anchor="ctr"/>
          <a:lstStyle/>
          <a:p>
            <a:endParaRPr lang="en-US"/>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02" name="Rectangle 2"/>
          <p:cNvSpPr>
            <a:spLocks noGrp="1" noChangeArrowheads="1"/>
          </p:cNvSpPr>
          <p:nvPr>
            <p:ph type="title"/>
          </p:nvPr>
        </p:nvSpPr>
        <p:spPr/>
        <p:txBody>
          <a:bodyPr/>
          <a:lstStyle/>
          <a:p>
            <a:r>
              <a:rPr lang="en-US">
                <a:solidFill>
                  <a:srgbClr val="0033CC"/>
                </a:solidFill>
              </a:rPr>
              <a:t>Forgiveness </a:t>
            </a:r>
            <a:br>
              <a:rPr lang="en-US">
                <a:solidFill>
                  <a:srgbClr val="0033CC"/>
                </a:solidFill>
              </a:rPr>
            </a:br>
            <a:r>
              <a:rPr lang="en-US" sz="3600">
                <a:solidFill>
                  <a:srgbClr val="0033CC"/>
                </a:solidFill>
              </a:rPr>
              <a:t>God’s Mercy cont.</a:t>
            </a:r>
          </a:p>
        </p:txBody>
      </p:sp>
      <p:sp>
        <p:nvSpPr>
          <p:cNvPr id="307203" name="Rectangle 3"/>
          <p:cNvSpPr>
            <a:spLocks noGrp="1" noChangeArrowheads="1"/>
          </p:cNvSpPr>
          <p:nvPr>
            <p:ph type="body" idx="1"/>
          </p:nvPr>
        </p:nvSpPr>
        <p:spPr/>
        <p:txBody>
          <a:bodyPr/>
          <a:lstStyle/>
          <a:p>
            <a:r>
              <a:rPr lang="en-US"/>
              <a:t>Mat 18:21  Then came Peter to him, and said, Lord, how oft shall my brother sin against me, and I forgive him? till seven times? </a:t>
            </a:r>
          </a:p>
          <a:p>
            <a:r>
              <a:rPr lang="en-US"/>
              <a:t>Mat 18:22  Jesus saith unto him, I say not unto thee, Until seven times: but, Until seventy times seven. </a:t>
            </a:r>
          </a:p>
        </p:txBody>
      </p:sp>
      <p:sp>
        <p:nvSpPr>
          <p:cNvPr id="307204" name="Rectangle 4"/>
          <p:cNvSpPr>
            <a:spLocks noChangeArrowheads="1"/>
          </p:cNvSpPr>
          <p:nvPr/>
        </p:nvSpPr>
        <p:spPr bwMode="auto">
          <a:xfrm>
            <a:off x="609600" y="2895600"/>
            <a:ext cx="6477000" cy="5410200"/>
          </a:xfrm>
          <a:prstGeom prst="rect">
            <a:avLst/>
          </a:prstGeom>
          <a:noFill/>
          <a:ln w="9525">
            <a:solidFill>
              <a:srgbClr val="0033CC"/>
            </a:solidFill>
            <a:miter lim="800000"/>
            <a:headEnd/>
            <a:tailEnd/>
          </a:ln>
          <a:effectLst/>
        </p:spPr>
        <p:txBody>
          <a:bodyPr wrap="none" anchor="ctr"/>
          <a:lstStyle/>
          <a:p>
            <a:endParaRPr lang="en-US"/>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1298" name="Rectangle 2"/>
          <p:cNvSpPr>
            <a:spLocks noGrp="1" noChangeArrowheads="1"/>
          </p:cNvSpPr>
          <p:nvPr>
            <p:ph type="title"/>
          </p:nvPr>
        </p:nvSpPr>
        <p:spPr/>
        <p:txBody>
          <a:bodyPr/>
          <a:lstStyle/>
          <a:p>
            <a:r>
              <a:rPr lang="en-US" sz="5500">
                <a:solidFill>
                  <a:srgbClr val="0033CC"/>
                </a:solidFill>
              </a:rPr>
              <a:t>Forgiveness </a:t>
            </a:r>
            <a:br>
              <a:rPr lang="en-US" sz="5500">
                <a:solidFill>
                  <a:srgbClr val="0033CC"/>
                </a:solidFill>
              </a:rPr>
            </a:br>
            <a:r>
              <a:rPr lang="en-US" sz="4000">
                <a:solidFill>
                  <a:srgbClr val="0033CC"/>
                </a:solidFill>
              </a:rPr>
              <a:t>God’s Mercy cont.</a:t>
            </a:r>
          </a:p>
        </p:txBody>
      </p:sp>
      <p:sp>
        <p:nvSpPr>
          <p:cNvPr id="311299" name="Rectangle 3"/>
          <p:cNvSpPr>
            <a:spLocks noGrp="1" noChangeArrowheads="1"/>
          </p:cNvSpPr>
          <p:nvPr>
            <p:ph type="body" idx="1"/>
          </p:nvPr>
        </p:nvSpPr>
        <p:spPr/>
        <p:txBody>
          <a:bodyPr/>
          <a:lstStyle/>
          <a:p>
            <a:pPr>
              <a:lnSpc>
                <a:spcPct val="80000"/>
              </a:lnSpc>
            </a:pPr>
            <a:r>
              <a:rPr lang="en-US" sz="3200"/>
              <a:t>Mat 6:12  And forgive us our debts, as we forgive our debtors. </a:t>
            </a:r>
          </a:p>
          <a:p>
            <a:pPr>
              <a:lnSpc>
                <a:spcPct val="80000"/>
              </a:lnSpc>
            </a:pPr>
            <a:r>
              <a:rPr lang="en-US" sz="3200"/>
              <a:t>Mat 6:13  And lead us not into temptation, but deliver us from evil: For thine is the kingdom, and the power, and the glory, for ever. Amen. </a:t>
            </a:r>
          </a:p>
          <a:p>
            <a:pPr>
              <a:lnSpc>
                <a:spcPct val="80000"/>
              </a:lnSpc>
            </a:pPr>
            <a:r>
              <a:rPr lang="en-US" sz="3200"/>
              <a:t>Mat 6:14  For if ye forgive men their trespasses, your heavenly Father will also forgive you: </a:t>
            </a:r>
          </a:p>
          <a:p>
            <a:pPr>
              <a:lnSpc>
                <a:spcPct val="80000"/>
              </a:lnSpc>
            </a:pPr>
            <a:r>
              <a:rPr lang="en-US" sz="3200"/>
              <a:t>Mat 6:15  But if ye forgive not men their trespasses, neither will your Father forgive your trespasses. </a:t>
            </a:r>
          </a:p>
        </p:txBody>
      </p:sp>
      <p:sp>
        <p:nvSpPr>
          <p:cNvPr id="311300" name="Rectangle 4"/>
          <p:cNvSpPr>
            <a:spLocks noChangeArrowheads="1"/>
          </p:cNvSpPr>
          <p:nvPr/>
        </p:nvSpPr>
        <p:spPr bwMode="auto">
          <a:xfrm>
            <a:off x="609600" y="2895600"/>
            <a:ext cx="6553200" cy="5867400"/>
          </a:xfrm>
          <a:prstGeom prst="rect">
            <a:avLst/>
          </a:prstGeom>
          <a:noFill/>
          <a:ln w="9525">
            <a:solidFill>
              <a:srgbClr val="0033CC"/>
            </a:solidFill>
            <a:miter lim="800000"/>
            <a:headEnd/>
            <a:tailEnd/>
          </a:ln>
          <a:effectLst/>
        </p:spPr>
        <p:txBody>
          <a:bodyPr wrap="none" anchor="ctr"/>
          <a:lstStyle/>
          <a:p>
            <a:endParaRPr lang="en-US"/>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p:cNvSpPr>
            <a:spLocks noGrp="1" noChangeArrowheads="1"/>
          </p:cNvSpPr>
          <p:nvPr>
            <p:ph type="title"/>
          </p:nvPr>
        </p:nvSpPr>
        <p:spPr>
          <a:xfrm>
            <a:off x="609600" y="533400"/>
            <a:ext cx="6607175" cy="1219200"/>
          </a:xfrm>
        </p:spPr>
        <p:txBody>
          <a:bodyPr/>
          <a:lstStyle/>
          <a:p>
            <a:r>
              <a:rPr lang="en-US" sz="4500">
                <a:solidFill>
                  <a:schemeClr val="accent1"/>
                </a:solidFill>
              </a:rPr>
              <a:t>Responses # 1, 2, 3, 4</a:t>
            </a:r>
            <a:br>
              <a:rPr lang="en-US" sz="4500">
                <a:solidFill>
                  <a:schemeClr val="accent1"/>
                </a:solidFill>
              </a:rPr>
            </a:br>
            <a:r>
              <a:rPr lang="en-US" sz="1400">
                <a:solidFill>
                  <a:schemeClr val="accent1"/>
                </a:solidFill>
              </a:rPr>
              <a:t>For your information only.  Print this page for your journal.</a:t>
            </a:r>
            <a:endParaRPr lang="en-US" sz="4500">
              <a:solidFill>
                <a:schemeClr val="accent1"/>
              </a:solidFill>
            </a:endParaRPr>
          </a:p>
        </p:txBody>
      </p:sp>
      <p:sp>
        <p:nvSpPr>
          <p:cNvPr id="101379" name="Rectangle 3"/>
          <p:cNvSpPr>
            <a:spLocks noGrp="1" noChangeArrowheads="1"/>
          </p:cNvSpPr>
          <p:nvPr>
            <p:ph type="body" idx="1"/>
          </p:nvPr>
        </p:nvSpPr>
        <p:spPr>
          <a:xfrm>
            <a:off x="582613" y="1981200"/>
            <a:ext cx="6607175" cy="6959600"/>
          </a:xfrm>
        </p:spPr>
        <p:txBody>
          <a:bodyPr/>
          <a:lstStyle/>
          <a:p>
            <a:endParaRPr lang="en-US"/>
          </a:p>
        </p:txBody>
      </p:sp>
      <p:sp>
        <p:nvSpPr>
          <p:cNvPr id="101382" name="Rectangle 6"/>
          <p:cNvSpPr>
            <a:spLocks noChangeArrowheads="1"/>
          </p:cNvSpPr>
          <p:nvPr/>
        </p:nvSpPr>
        <p:spPr bwMode="auto">
          <a:xfrm>
            <a:off x="609600" y="1981200"/>
            <a:ext cx="6629400" cy="6934200"/>
          </a:xfrm>
          <a:prstGeom prst="rect">
            <a:avLst/>
          </a:prstGeom>
          <a:noFill/>
          <a:ln w="9525">
            <a:solidFill>
              <a:schemeClr val="accent1"/>
            </a:solidFill>
            <a:miter lim="800000"/>
            <a:headEnd/>
            <a:tailEnd/>
          </a:ln>
          <a:effectLst/>
        </p:spPr>
        <p:txBody>
          <a:bodyPr wrap="none" anchor="ctr"/>
          <a:lstStyle/>
          <a:p>
            <a:endParaRPr lang="en-US"/>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ChangeArrowheads="1"/>
          </p:cNvSpPr>
          <p:nvPr>
            <p:ph type="title"/>
          </p:nvPr>
        </p:nvSpPr>
        <p:spPr>
          <a:xfrm>
            <a:off x="609600" y="533400"/>
            <a:ext cx="6607175" cy="609600"/>
          </a:xfrm>
        </p:spPr>
        <p:txBody>
          <a:bodyPr/>
          <a:lstStyle/>
          <a:p>
            <a:r>
              <a:rPr lang="en-US" sz="4500">
                <a:solidFill>
                  <a:srgbClr val="0000CC"/>
                </a:solidFill>
              </a:rPr>
              <a:t>Forgiveness cont.</a:t>
            </a:r>
          </a:p>
        </p:txBody>
      </p:sp>
      <p:sp>
        <p:nvSpPr>
          <p:cNvPr id="36867" name="Rectangle 3"/>
          <p:cNvSpPr>
            <a:spLocks noGrp="1" noChangeArrowheads="1"/>
          </p:cNvSpPr>
          <p:nvPr>
            <p:ph type="body" idx="1"/>
          </p:nvPr>
        </p:nvSpPr>
        <p:spPr>
          <a:xfrm>
            <a:off x="582613" y="1600200"/>
            <a:ext cx="6607175" cy="7340600"/>
          </a:xfrm>
        </p:spPr>
        <p:txBody>
          <a:bodyPr/>
          <a:lstStyle/>
          <a:p>
            <a:pPr>
              <a:lnSpc>
                <a:spcPct val="90000"/>
              </a:lnSpc>
            </a:pPr>
            <a:r>
              <a:rPr lang="en-US" sz="2800"/>
              <a:t>God said that He blots out our sins and remembers them no more in the OT</a:t>
            </a:r>
          </a:p>
          <a:p>
            <a:pPr>
              <a:lnSpc>
                <a:spcPct val="90000"/>
              </a:lnSpc>
              <a:buFontTx/>
              <a:buNone/>
            </a:pPr>
            <a:endParaRPr lang="en-US" sz="2800"/>
          </a:p>
          <a:p>
            <a:pPr>
              <a:lnSpc>
                <a:spcPct val="90000"/>
              </a:lnSpc>
            </a:pPr>
            <a:r>
              <a:rPr lang="en-US" sz="2800"/>
              <a:t>In the NT, Jesus tells His disciples to forgive 70 X 7 . . . meaning infinity</a:t>
            </a:r>
          </a:p>
          <a:p>
            <a:pPr>
              <a:lnSpc>
                <a:spcPct val="90000"/>
              </a:lnSpc>
            </a:pPr>
            <a:endParaRPr lang="en-US" sz="2800"/>
          </a:p>
          <a:p>
            <a:pPr>
              <a:lnSpc>
                <a:spcPct val="90000"/>
              </a:lnSpc>
            </a:pPr>
            <a:r>
              <a:rPr lang="en-US" sz="2800"/>
              <a:t>Some preach and teach that we are not to forget – just forgive.  This does not align with Scripture as God says He forgives and casts our sins into the sea of forgetfulness.  </a:t>
            </a:r>
          </a:p>
          <a:p>
            <a:pPr>
              <a:lnSpc>
                <a:spcPct val="90000"/>
              </a:lnSpc>
            </a:pPr>
            <a:r>
              <a:rPr lang="en-US" sz="2800"/>
              <a:t>When we forgive, we move forward – like the disciples who were leery of Saul when converted they were able to accept Him knowing He had some of their friends, some of the body of Christ imprisoned and killed . . . . .</a:t>
            </a:r>
          </a:p>
          <a:p>
            <a:pPr lvl="1" algn="r">
              <a:lnSpc>
                <a:spcPct val="90000"/>
              </a:lnSpc>
            </a:pPr>
            <a:r>
              <a:rPr lang="en-US" sz="1600"/>
              <a:t>Next</a:t>
            </a:r>
            <a:endParaRPr lang="en-US" sz="2200" i="1"/>
          </a:p>
        </p:txBody>
      </p:sp>
      <p:sp>
        <p:nvSpPr>
          <p:cNvPr id="36868" name="Rectangle 4"/>
          <p:cNvSpPr>
            <a:spLocks noChangeArrowheads="1"/>
          </p:cNvSpPr>
          <p:nvPr/>
        </p:nvSpPr>
        <p:spPr bwMode="auto">
          <a:xfrm>
            <a:off x="609600" y="1600200"/>
            <a:ext cx="6629400" cy="7467600"/>
          </a:xfrm>
          <a:prstGeom prst="rect">
            <a:avLst/>
          </a:prstGeom>
          <a:noFill/>
          <a:ln w="9525">
            <a:solidFill>
              <a:srgbClr val="0033CC"/>
            </a:solidFill>
            <a:miter lim="800000"/>
            <a:headEnd/>
            <a:tailEnd/>
          </a:ln>
          <a:effectLst/>
        </p:spPr>
        <p:txBody>
          <a:bodyPr wrap="none" anchor="ctr"/>
          <a:lstStyle/>
          <a:p>
            <a:endParaRPr lang="en-US"/>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9250" name="Rectangle 2"/>
          <p:cNvSpPr>
            <a:spLocks noGrp="1" noChangeArrowheads="1"/>
          </p:cNvSpPr>
          <p:nvPr>
            <p:ph type="title"/>
          </p:nvPr>
        </p:nvSpPr>
        <p:spPr>
          <a:xfrm>
            <a:off x="609600" y="609600"/>
            <a:ext cx="6607175" cy="1676400"/>
          </a:xfrm>
        </p:spPr>
        <p:txBody>
          <a:bodyPr/>
          <a:lstStyle/>
          <a:p>
            <a:r>
              <a:rPr lang="en-US">
                <a:solidFill>
                  <a:srgbClr val="0000CC"/>
                </a:solidFill>
              </a:rPr>
              <a:t>Forgivers: </a:t>
            </a:r>
            <a:br>
              <a:rPr lang="en-US">
                <a:solidFill>
                  <a:srgbClr val="0000CC"/>
                </a:solidFill>
              </a:rPr>
            </a:br>
            <a:r>
              <a:rPr lang="en-US">
                <a:solidFill>
                  <a:srgbClr val="0000CC"/>
                </a:solidFill>
              </a:rPr>
              <a:t>Jesus the Christ</a:t>
            </a:r>
          </a:p>
        </p:txBody>
      </p:sp>
      <p:sp>
        <p:nvSpPr>
          <p:cNvPr id="309251" name="Rectangle 3"/>
          <p:cNvSpPr>
            <a:spLocks noGrp="1" noChangeArrowheads="1"/>
          </p:cNvSpPr>
          <p:nvPr>
            <p:ph type="body" idx="1"/>
          </p:nvPr>
        </p:nvSpPr>
        <p:spPr>
          <a:xfrm>
            <a:off x="609600" y="2895600"/>
            <a:ext cx="6607175" cy="6705600"/>
          </a:xfrm>
        </p:spPr>
        <p:txBody>
          <a:bodyPr/>
          <a:lstStyle/>
          <a:p>
            <a:r>
              <a:rPr lang="en-US"/>
              <a:t>Luk 23:33  And when they were come to the place, which is called Calvary, there they crucified him, and the malefactors, one on the right hand, and the other on the left. </a:t>
            </a:r>
          </a:p>
          <a:p>
            <a:r>
              <a:rPr lang="en-US"/>
              <a:t>Luk 23:34  Then said Jesus, Father, forgive them; for they know not what they do. And they parted his raiment, and cast lots. </a:t>
            </a:r>
          </a:p>
        </p:txBody>
      </p:sp>
      <p:sp>
        <p:nvSpPr>
          <p:cNvPr id="309252" name="Rectangle 4"/>
          <p:cNvSpPr>
            <a:spLocks noChangeArrowheads="1"/>
          </p:cNvSpPr>
          <p:nvPr/>
        </p:nvSpPr>
        <p:spPr bwMode="auto">
          <a:xfrm>
            <a:off x="609600" y="2895600"/>
            <a:ext cx="6553200" cy="6400800"/>
          </a:xfrm>
          <a:prstGeom prst="rect">
            <a:avLst/>
          </a:prstGeom>
          <a:noFill/>
          <a:ln w="9525">
            <a:solidFill>
              <a:srgbClr val="0033CC"/>
            </a:solidFill>
            <a:miter lim="800000"/>
            <a:headEnd/>
            <a:tailEnd/>
          </a:ln>
          <a:effectLst/>
        </p:spPr>
        <p:txBody>
          <a:bodyPr wrap="none" anchor="ctr"/>
          <a:lstStyle/>
          <a:p>
            <a:endParaRPr lang="en-US"/>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2322" name="Rectangle 2"/>
          <p:cNvSpPr>
            <a:spLocks noGrp="1" noChangeArrowheads="1"/>
          </p:cNvSpPr>
          <p:nvPr>
            <p:ph type="title"/>
          </p:nvPr>
        </p:nvSpPr>
        <p:spPr/>
        <p:txBody>
          <a:bodyPr/>
          <a:lstStyle/>
          <a:p>
            <a:r>
              <a:rPr lang="en-US">
                <a:solidFill>
                  <a:srgbClr val="0000CC"/>
                </a:solidFill>
              </a:rPr>
              <a:t>Forgivers: </a:t>
            </a:r>
            <a:br>
              <a:rPr lang="en-US">
                <a:solidFill>
                  <a:srgbClr val="0000CC"/>
                </a:solidFill>
              </a:rPr>
            </a:br>
            <a:r>
              <a:rPr lang="en-US">
                <a:solidFill>
                  <a:srgbClr val="0000CC"/>
                </a:solidFill>
              </a:rPr>
              <a:t>Stephen</a:t>
            </a:r>
          </a:p>
        </p:txBody>
      </p:sp>
      <p:sp>
        <p:nvSpPr>
          <p:cNvPr id="312323" name="Rectangle 3"/>
          <p:cNvSpPr>
            <a:spLocks noGrp="1" noChangeArrowheads="1"/>
          </p:cNvSpPr>
          <p:nvPr>
            <p:ph type="body" idx="1"/>
          </p:nvPr>
        </p:nvSpPr>
        <p:spPr/>
        <p:txBody>
          <a:bodyPr/>
          <a:lstStyle/>
          <a:p>
            <a:pPr>
              <a:lnSpc>
                <a:spcPct val="80000"/>
              </a:lnSpc>
            </a:pPr>
            <a:r>
              <a:rPr lang="en-US" sz="2400"/>
              <a:t>Act 7:55  But he, being full of the Holy Ghost, looked up stedfastly into heaven, and saw the glory of God, and Jesus standing on the right hand of God, </a:t>
            </a:r>
          </a:p>
          <a:p>
            <a:pPr>
              <a:lnSpc>
                <a:spcPct val="80000"/>
              </a:lnSpc>
            </a:pPr>
            <a:r>
              <a:rPr lang="en-US" sz="2400"/>
              <a:t>Act 7:56  And said, Behold, I see the heavens opened, and the Son of man standing on the right hand of God. </a:t>
            </a:r>
          </a:p>
          <a:p>
            <a:pPr>
              <a:lnSpc>
                <a:spcPct val="80000"/>
              </a:lnSpc>
            </a:pPr>
            <a:r>
              <a:rPr lang="en-US" sz="2400"/>
              <a:t>Act 7:57  Then they cried out with a loud voice, and stopped their ears, and ran upon him with one accord, </a:t>
            </a:r>
          </a:p>
          <a:p>
            <a:pPr>
              <a:lnSpc>
                <a:spcPct val="80000"/>
              </a:lnSpc>
            </a:pPr>
            <a:r>
              <a:rPr lang="en-US" sz="2400"/>
              <a:t>Act 7:58  And cast </a:t>
            </a:r>
            <a:r>
              <a:rPr lang="en-US" sz="2400" i="1"/>
              <a:t>[him]</a:t>
            </a:r>
            <a:r>
              <a:rPr lang="en-US" sz="2400"/>
              <a:t> out of the city, and stoned </a:t>
            </a:r>
            <a:r>
              <a:rPr lang="en-US" sz="2400" i="1"/>
              <a:t>[him]</a:t>
            </a:r>
            <a:r>
              <a:rPr lang="en-US" sz="2400"/>
              <a:t>: and the witnesses laid down their clothes at a young man's feet, whose name was Saul. </a:t>
            </a:r>
          </a:p>
          <a:p>
            <a:pPr>
              <a:lnSpc>
                <a:spcPct val="80000"/>
              </a:lnSpc>
            </a:pPr>
            <a:r>
              <a:rPr lang="en-US" sz="2400"/>
              <a:t>Act 7:59  And they stoned Stephen, calling upon </a:t>
            </a:r>
            <a:r>
              <a:rPr lang="en-US" sz="2400" i="1"/>
              <a:t>[God]</a:t>
            </a:r>
            <a:r>
              <a:rPr lang="en-US" sz="2400"/>
              <a:t>, and saying, Lord Jesus, receive my spirit. </a:t>
            </a:r>
          </a:p>
          <a:p>
            <a:pPr>
              <a:lnSpc>
                <a:spcPct val="80000"/>
              </a:lnSpc>
            </a:pPr>
            <a:r>
              <a:rPr lang="en-US" sz="2400"/>
              <a:t>Act 7:60  And he kneeled down, and cried with a loud voice, Lord, lay not this sin to their charge. And when he had said this, he fell asleep. </a:t>
            </a:r>
          </a:p>
        </p:txBody>
      </p:sp>
      <p:sp>
        <p:nvSpPr>
          <p:cNvPr id="312325" name="Rectangle 5"/>
          <p:cNvSpPr>
            <a:spLocks noChangeArrowheads="1"/>
          </p:cNvSpPr>
          <p:nvPr/>
        </p:nvSpPr>
        <p:spPr bwMode="auto">
          <a:xfrm>
            <a:off x="609600" y="2895600"/>
            <a:ext cx="6629400" cy="6248400"/>
          </a:xfrm>
          <a:prstGeom prst="rect">
            <a:avLst/>
          </a:prstGeom>
          <a:noFill/>
          <a:ln w="9525">
            <a:solidFill>
              <a:srgbClr val="0033CC"/>
            </a:solidFill>
            <a:miter lim="800000"/>
            <a:headEnd/>
            <a:tailEnd/>
          </a:ln>
          <a:effectLst/>
        </p:spPr>
        <p:txBody>
          <a:bodyPr wrap="none" anchor="ctr"/>
          <a:lstStyle/>
          <a:p>
            <a:endParaRPr lang="en-US"/>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578" name="Rectangle 2"/>
          <p:cNvSpPr>
            <a:spLocks noGrp="1" noChangeArrowheads="1"/>
          </p:cNvSpPr>
          <p:nvPr>
            <p:ph type="title"/>
          </p:nvPr>
        </p:nvSpPr>
        <p:spPr/>
        <p:txBody>
          <a:bodyPr/>
          <a:lstStyle/>
          <a:p>
            <a:r>
              <a:rPr lang="en-US">
                <a:solidFill>
                  <a:srgbClr val="0033CC"/>
                </a:solidFill>
              </a:rPr>
              <a:t>Forgiveness cont</a:t>
            </a:r>
          </a:p>
        </p:txBody>
      </p:sp>
      <p:sp>
        <p:nvSpPr>
          <p:cNvPr id="152579" name="Rectangle 3"/>
          <p:cNvSpPr>
            <a:spLocks noGrp="1" noChangeArrowheads="1"/>
          </p:cNvSpPr>
          <p:nvPr>
            <p:ph type="body" idx="1"/>
          </p:nvPr>
        </p:nvSpPr>
        <p:spPr/>
        <p:txBody>
          <a:bodyPr/>
          <a:lstStyle/>
          <a:p>
            <a:pPr>
              <a:lnSpc>
                <a:spcPct val="80000"/>
              </a:lnSpc>
            </a:pPr>
            <a:r>
              <a:rPr lang="en-US" sz="2800"/>
              <a:t>Rom 12:17  Recompense to no man evil for evil. Provide things honest in the sight of all men. </a:t>
            </a:r>
          </a:p>
          <a:p>
            <a:pPr>
              <a:lnSpc>
                <a:spcPct val="80000"/>
              </a:lnSpc>
            </a:pPr>
            <a:r>
              <a:rPr lang="en-US" sz="2800"/>
              <a:t>Rom 12:18  If it be possible, as much as lieth in you, live peaceably with all men. </a:t>
            </a:r>
          </a:p>
          <a:p>
            <a:pPr>
              <a:lnSpc>
                <a:spcPct val="80000"/>
              </a:lnSpc>
            </a:pPr>
            <a:r>
              <a:rPr lang="en-US" sz="2800"/>
              <a:t>Rom 12:19  Dearly beloved, avenge not yourselves, but </a:t>
            </a:r>
            <a:r>
              <a:rPr lang="en-US" sz="2800" i="1"/>
              <a:t>[rather]</a:t>
            </a:r>
            <a:r>
              <a:rPr lang="en-US" sz="2800"/>
              <a:t> give place unto wrath: for it is written, Vengeance </a:t>
            </a:r>
            <a:r>
              <a:rPr lang="en-US" sz="2800" i="1"/>
              <a:t>[is]</a:t>
            </a:r>
            <a:r>
              <a:rPr lang="en-US" sz="2800"/>
              <a:t> mine; I will repay, saith the Lord. </a:t>
            </a:r>
          </a:p>
          <a:p>
            <a:pPr>
              <a:lnSpc>
                <a:spcPct val="80000"/>
              </a:lnSpc>
            </a:pPr>
            <a:r>
              <a:rPr lang="en-US" sz="2800"/>
              <a:t>Rom 12:20  Therefore if thine enemy hunger, feed him; if he thirst, give him drink: for in so doing thou shalt heap coals of fire on his head. </a:t>
            </a:r>
          </a:p>
          <a:p>
            <a:pPr>
              <a:lnSpc>
                <a:spcPct val="80000"/>
              </a:lnSpc>
            </a:pPr>
            <a:r>
              <a:rPr lang="en-US" sz="2800"/>
              <a:t>Rom 12:21  Be not overcome of evil, but overcome evil with good. </a:t>
            </a:r>
          </a:p>
          <a:p>
            <a:pPr algn="r">
              <a:lnSpc>
                <a:spcPct val="80000"/>
              </a:lnSpc>
            </a:pPr>
            <a:r>
              <a:rPr lang="en-US" sz="1800"/>
              <a:t>Next</a:t>
            </a:r>
            <a:endParaRPr lang="en-US" sz="2800"/>
          </a:p>
        </p:txBody>
      </p:sp>
      <p:sp>
        <p:nvSpPr>
          <p:cNvPr id="152580" name="Rectangle 4"/>
          <p:cNvSpPr>
            <a:spLocks noChangeArrowheads="1"/>
          </p:cNvSpPr>
          <p:nvPr/>
        </p:nvSpPr>
        <p:spPr bwMode="auto">
          <a:xfrm>
            <a:off x="609600" y="2819400"/>
            <a:ext cx="6629400" cy="6096000"/>
          </a:xfrm>
          <a:prstGeom prst="rect">
            <a:avLst/>
          </a:prstGeom>
          <a:noFill/>
          <a:ln w="9525">
            <a:solidFill>
              <a:srgbClr val="0033CC"/>
            </a:solidFill>
            <a:miter lim="800000"/>
            <a:headEnd/>
            <a:tailEnd/>
          </a:ln>
          <a:effectLst/>
        </p:spPr>
        <p:txBody>
          <a:bodyPr wrap="none" anchor="ctr"/>
          <a:lstStyle/>
          <a:p>
            <a:endParaRPr lang="en-US"/>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02" name="Rectangle 2"/>
          <p:cNvSpPr>
            <a:spLocks noGrp="1" noChangeArrowheads="1"/>
          </p:cNvSpPr>
          <p:nvPr>
            <p:ph type="title"/>
          </p:nvPr>
        </p:nvSpPr>
        <p:spPr>
          <a:xfrm>
            <a:off x="609600" y="533400"/>
            <a:ext cx="6607175" cy="914400"/>
          </a:xfrm>
        </p:spPr>
        <p:txBody>
          <a:bodyPr/>
          <a:lstStyle/>
          <a:p>
            <a:r>
              <a:rPr lang="en-US">
                <a:solidFill>
                  <a:srgbClr val="0033CC"/>
                </a:solidFill>
              </a:rPr>
              <a:t>Forgiveness cont</a:t>
            </a:r>
          </a:p>
        </p:txBody>
      </p:sp>
      <p:sp>
        <p:nvSpPr>
          <p:cNvPr id="153603" name="Rectangle 3"/>
          <p:cNvSpPr>
            <a:spLocks noGrp="1" noChangeArrowheads="1"/>
          </p:cNvSpPr>
          <p:nvPr>
            <p:ph type="body" idx="1"/>
          </p:nvPr>
        </p:nvSpPr>
        <p:spPr>
          <a:xfrm>
            <a:off x="582613" y="1752600"/>
            <a:ext cx="6607175" cy="7772400"/>
          </a:xfrm>
        </p:spPr>
        <p:txBody>
          <a:bodyPr/>
          <a:lstStyle/>
          <a:p>
            <a:pPr>
              <a:lnSpc>
                <a:spcPct val="80000"/>
              </a:lnSpc>
            </a:pPr>
            <a:r>
              <a:rPr lang="en-US" sz="2000"/>
              <a:t>Mat 5:38  Ye have heard that it hath been said, An eye for an eye, and a tooth for a tooth: </a:t>
            </a:r>
          </a:p>
          <a:p>
            <a:pPr>
              <a:lnSpc>
                <a:spcPct val="80000"/>
              </a:lnSpc>
            </a:pPr>
            <a:r>
              <a:rPr lang="en-US" sz="2000"/>
              <a:t>Mat 5:39  But I say unto you, That ye resist not evil: but whosoever shall smite thee on thy right cheek, turn to him the other also. </a:t>
            </a:r>
          </a:p>
          <a:p>
            <a:pPr>
              <a:lnSpc>
                <a:spcPct val="80000"/>
              </a:lnSpc>
            </a:pPr>
            <a:r>
              <a:rPr lang="en-US" sz="2000"/>
              <a:t>Mat 5:40  And if any man will sue thee at the law, and take away thy coat, let him have </a:t>
            </a:r>
            <a:r>
              <a:rPr lang="en-US" sz="2000" i="1"/>
              <a:t>[thy]</a:t>
            </a:r>
            <a:r>
              <a:rPr lang="en-US" sz="2000"/>
              <a:t> cloke also. </a:t>
            </a:r>
          </a:p>
          <a:p>
            <a:pPr>
              <a:lnSpc>
                <a:spcPct val="80000"/>
              </a:lnSpc>
            </a:pPr>
            <a:r>
              <a:rPr lang="en-US" sz="2000"/>
              <a:t>Mat 5:41  And whosoever shall compel thee to go a mile, go with him twain. </a:t>
            </a:r>
          </a:p>
          <a:p>
            <a:pPr>
              <a:lnSpc>
                <a:spcPct val="80000"/>
              </a:lnSpc>
            </a:pPr>
            <a:r>
              <a:rPr lang="en-US" sz="2000"/>
              <a:t>Mat 5:42  Give to him that asketh thee, and from him that would borrow of thee turn not thou away. </a:t>
            </a:r>
          </a:p>
          <a:p>
            <a:pPr>
              <a:lnSpc>
                <a:spcPct val="80000"/>
              </a:lnSpc>
            </a:pPr>
            <a:r>
              <a:rPr lang="en-US" sz="2000"/>
              <a:t>Mat 5:43  Ye have heard that it hath been said, Thou shalt love thy neighbour, and hate thine enemy. </a:t>
            </a:r>
          </a:p>
          <a:p>
            <a:pPr>
              <a:lnSpc>
                <a:spcPct val="80000"/>
              </a:lnSpc>
            </a:pPr>
            <a:r>
              <a:rPr lang="en-US" sz="2000"/>
              <a:t>Mat 5:44  But I say unto you, Love your enemies, bless them that curse you, do good to them that hate you, and pray for them which despitefully use you, and persecute you; </a:t>
            </a:r>
          </a:p>
          <a:p>
            <a:pPr>
              <a:lnSpc>
                <a:spcPct val="80000"/>
              </a:lnSpc>
            </a:pPr>
            <a:r>
              <a:rPr lang="en-US" sz="2000"/>
              <a:t>Mat 5:45  That ye may be the children of your Father which is in heaven: for he maketh his sun to rise on the evil and on the good, and sendeth rain on the just and on the unjust. </a:t>
            </a:r>
          </a:p>
          <a:p>
            <a:pPr>
              <a:lnSpc>
                <a:spcPct val="80000"/>
              </a:lnSpc>
            </a:pPr>
            <a:r>
              <a:rPr lang="en-US" sz="2000"/>
              <a:t>Mat 5:46  For if ye love them which love you, what reward have ye? do not even the publicans the same? </a:t>
            </a:r>
          </a:p>
          <a:p>
            <a:pPr>
              <a:lnSpc>
                <a:spcPct val="80000"/>
              </a:lnSpc>
            </a:pPr>
            <a:r>
              <a:rPr lang="en-US" sz="2000"/>
              <a:t>Mat 5:47  And if ye salute your brethren only, what do ye more </a:t>
            </a:r>
            <a:r>
              <a:rPr lang="en-US" sz="2000" i="1"/>
              <a:t>[than others]</a:t>
            </a:r>
            <a:r>
              <a:rPr lang="en-US" sz="2000"/>
              <a:t>? do not even the publicans so? </a:t>
            </a:r>
          </a:p>
          <a:p>
            <a:pPr>
              <a:lnSpc>
                <a:spcPct val="80000"/>
              </a:lnSpc>
            </a:pPr>
            <a:r>
              <a:rPr lang="en-US" sz="2000"/>
              <a:t>Mat 5:48  Be ye therefore perfect, even as your Father which is in heaven is perfect. </a:t>
            </a:r>
          </a:p>
          <a:p>
            <a:pPr algn="r">
              <a:lnSpc>
                <a:spcPct val="80000"/>
              </a:lnSpc>
            </a:pPr>
            <a:r>
              <a:rPr lang="en-US" sz="1400"/>
              <a:t>Next</a:t>
            </a:r>
          </a:p>
        </p:txBody>
      </p:sp>
      <p:sp>
        <p:nvSpPr>
          <p:cNvPr id="153604" name="Rectangle 4"/>
          <p:cNvSpPr>
            <a:spLocks noChangeArrowheads="1"/>
          </p:cNvSpPr>
          <p:nvPr/>
        </p:nvSpPr>
        <p:spPr bwMode="auto">
          <a:xfrm>
            <a:off x="609600" y="1676400"/>
            <a:ext cx="6705600" cy="7696200"/>
          </a:xfrm>
          <a:prstGeom prst="rect">
            <a:avLst/>
          </a:prstGeom>
          <a:noFill/>
          <a:ln w="9525">
            <a:solidFill>
              <a:srgbClr val="0033CC"/>
            </a:solidFill>
            <a:miter lim="800000"/>
            <a:headEnd/>
            <a:tailEnd/>
          </a:ln>
          <a:effectLst/>
        </p:spPr>
        <p:txBody>
          <a:bodyPr wrap="none" anchor="ctr"/>
          <a:lstStyle/>
          <a:p>
            <a:endParaRPr lang="en-US"/>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a:xfrm>
            <a:off x="609600" y="533400"/>
            <a:ext cx="6607175" cy="685800"/>
          </a:xfrm>
        </p:spPr>
        <p:txBody>
          <a:bodyPr/>
          <a:lstStyle/>
          <a:p>
            <a:r>
              <a:rPr lang="en-US" sz="4500">
                <a:solidFill>
                  <a:srgbClr val="0000CC"/>
                </a:solidFill>
              </a:rPr>
              <a:t>Tragedy and Grief</a:t>
            </a:r>
          </a:p>
        </p:txBody>
      </p:sp>
      <p:sp>
        <p:nvSpPr>
          <p:cNvPr id="37891" name="Rectangle 3"/>
          <p:cNvSpPr>
            <a:spLocks noGrp="1" noChangeArrowheads="1"/>
          </p:cNvSpPr>
          <p:nvPr>
            <p:ph type="body" idx="1"/>
          </p:nvPr>
        </p:nvSpPr>
        <p:spPr>
          <a:xfrm>
            <a:off x="582613" y="1600200"/>
            <a:ext cx="6607175" cy="7340600"/>
          </a:xfrm>
        </p:spPr>
        <p:txBody>
          <a:bodyPr/>
          <a:lstStyle/>
          <a:p>
            <a:pPr>
              <a:lnSpc>
                <a:spcPct val="80000"/>
              </a:lnSpc>
            </a:pPr>
            <a:r>
              <a:rPr lang="en-US" sz="3200"/>
              <a:t>Tragedy happens . .. . And out of this comes great grief</a:t>
            </a:r>
          </a:p>
          <a:p>
            <a:pPr>
              <a:lnSpc>
                <a:spcPct val="80000"/>
              </a:lnSpc>
            </a:pPr>
            <a:r>
              <a:rPr lang="en-US" sz="3200"/>
              <a:t>Tragedy comes for several reasons, one of which can be personal sin.</a:t>
            </a:r>
          </a:p>
          <a:p>
            <a:pPr>
              <a:lnSpc>
                <a:spcPct val="80000"/>
              </a:lnSpc>
            </a:pPr>
            <a:r>
              <a:rPr lang="en-US" sz="3200"/>
              <a:t>Another can be corporate sin</a:t>
            </a:r>
          </a:p>
          <a:p>
            <a:pPr>
              <a:lnSpc>
                <a:spcPct val="80000"/>
              </a:lnSpc>
            </a:pPr>
            <a:r>
              <a:rPr lang="en-US" sz="3200"/>
              <a:t>Adam and Eve sinned and we are sinful by nature, but God calls us to give our hearts to Him and abide in Him </a:t>
            </a:r>
            <a:r>
              <a:rPr lang="en-US" sz="3200">
                <a:solidFill>
                  <a:srgbClr val="800080"/>
                </a:solidFill>
              </a:rPr>
              <a:t>***</a:t>
            </a:r>
            <a:endParaRPr lang="en-US" sz="3200"/>
          </a:p>
          <a:p>
            <a:pPr>
              <a:lnSpc>
                <a:spcPct val="80000"/>
              </a:lnSpc>
            </a:pPr>
            <a:r>
              <a:rPr lang="en-US" sz="3200"/>
              <a:t>We can know the peace that passes all understanding, the peace that Jesus gives. </a:t>
            </a:r>
            <a:r>
              <a:rPr lang="en-US" sz="3200">
                <a:solidFill>
                  <a:srgbClr val="800080"/>
                </a:solidFill>
              </a:rPr>
              <a:t>***</a:t>
            </a:r>
            <a:endParaRPr lang="en-US" sz="3200"/>
          </a:p>
          <a:p>
            <a:pPr>
              <a:lnSpc>
                <a:spcPct val="80000"/>
              </a:lnSpc>
            </a:pPr>
            <a:r>
              <a:rPr lang="en-US" sz="3200"/>
              <a:t>The Lord Jesus gives a peace in the midst of trials and tribulations and suffering that the world does not understand. </a:t>
            </a:r>
            <a:r>
              <a:rPr lang="en-US" sz="3200">
                <a:solidFill>
                  <a:srgbClr val="800080"/>
                </a:solidFill>
              </a:rPr>
              <a:t>***</a:t>
            </a:r>
            <a:endParaRPr lang="en-US" sz="3200"/>
          </a:p>
        </p:txBody>
      </p:sp>
      <p:sp>
        <p:nvSpPr>
          <p:cNvPr id="37892" name="Rectangle 4"/>
          <p:cNvSpPr>
            <a:spLocks noChangeArrowheads="1"/>
          </p:cNvSpPr>
          <p:nvPr/>
        </p:nvSpPr>
        <p:spPr bwMode="auto">
          <a:xfrm>
            <a:off x="609600" y="1524000"/>
            <a:ext cx="6477000" cy="7086600"/>
          </a:xfrm>
          <a:prstGeom prst="rect">
            <a:avLst/>
          </a:prstGeom>
          <a:noFill/>
          <a:ln w="9525">
            <a:solidFill>
              <a:srgbClr val="0033CC"/>
            </a:solidFill>
            <a:miter lim="800000"/>
            <a:headEnd/>
            <a:tailEnd/>
          </a:ln>
          <a:effectLst/>
        </p:spPr>
        <p:txBody>
          <a:bodyPr wrap="none" anchor="ctr"/>
          <a:lstStyle/>
          <a:p>
            <a:endParaRPr lang="en-US"/>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0578" name="Rectangle 2"/>
          <p:cNvSpPr>
            <a:spLocks noGrp="1" noChangeArrowheads="1"/>
          </p:cNvSpPr>
          <p:nvPr>
            <p:ph type="title"/>
          </p:nvPr>
        </p:nvSpPr>
        <p:spPr>
          <a:xfrm>
            <a:off x="582613" y="893763"/>
            <a:ext cx="6607175" cy="1163637"/>
          </a:xfrm>
        </p:spPr>
        <p:txBody>
          <a:bodyPr/>
          <a:lstStyle/>
          <a:p>
            <a:r>
              <a:rPr lang="en-US">
                <a:solidFill>
                  <a:srgbClr val="800080"/>
                </a:solidFill>
              </a:rPr>
              <a:t>Philippians 4.4-7</a:t>
            </a:r>
          </a:p>
        </p:txBody>
      </p:sp>
      <p:sp>
        <p:nvSpPr>
          <p:cNvPr id="280579" name="Rectangle 3"/>
          <p:cNvSpPr>
            <a:spLocks noGrp="1" noChangeArrowheads="1"/>
          </p:cNvSpPr>
          <p:nvPr>
            <p:ph type="body" idx="1"/>
          </p:nvPr>
        </p:nvSpPr>
        <p:spPr/>
        <p:txBody>
          <a:bodyPr/>
          <a:lstStyle/>
          <a:p>
            <a:pPr>
              <a:lnSpc>
                <a:spcPct val="80000"/>
              </a:lnSpc>
            </a:pPr>
            <a:r>
              <a:rPr lang="en-US" sz="3200"/>
              <a:t>Phi 4:4  Rejoice in the Lord alway: </a:t>
            </a:r>
            <a:r>
              <a:rPr lang="en-US" sz="3200" i="1"/>
              <a:t>[and]</a:t>
            </a:r>
            <a:r>
              <a:rPr lang="en-US" sz="3200"/>
              <a:t> again I say, Rejoice. </a:t>
            </a:r>
          </a:p>
          <a:p>
            <a:pPr>
              <a:lnSpc>
                <a:spcPct val="80000"/>
              </a:lnSpc>
            </a:pPr>
            <a:r>
              <a:rPr lang="en-US" sz="3200"/>
              <a:t>Phi 4:5  Let your moderation be known unto all men. The Lord </a:t>
            </a:r>
            <a:r>
              <a:rPr lang="en-US" sz="3200" i="1"/>
              <a:t>[is]</a:t>
            </a:r>
            <a:r>
              <a:rPr lang="en-US" sz="3200"/>
              <a:t> at hand. </a:t>
            </a:r>
          </a:p>
          <a:p>
            <a:pPr>
              <a:lnSpc>
                <a:spcPct val="80000"/>
              </a:lnSpc>
            </a:pPr>
            <a:r>
              <a:rPr lang="en-US" sz="3200"/>
              <a:t>Phi 4:6  Be careful for nothing; but in every thing by prayer and supplication with thanksgiving let your requests be made known unto God. </a:t>
            </a:r>
          </a:p>
          <a:p>
            <a:pPr>
              <a:lnSpc>
                <a:spcPct val="80000"/>
              </a:lnSpc>
            </a:pPr>
            <a:r>
              <a:rPr lang="en-US" sz="3200"/>
              <a:t>Phi 4:7  And the peace of God, which passeth all understanding, shall keep your hearts and minds through Christ Jesus. </a:t>
            </a:r>
          </a:p>
        </p:txBody>
      </p:sp>
      <p:sp>
        <p:nvSpPr>
          <p:cNvPr id="280580" name="Rectangle 4"/>
          <p:cNvSpPr>
            <a:spLocks noChangeArrowheads="1"/>
          </p:cNvSpPr>
          <p:nvPr/>
        </p:nvSpPr>
        <p:spPr bwMode="auto">
          <a:xfrm>
            <a:off x="609600" y="2895600"/>
            <a:ext cx="6477000" cy="6019800"/>
          </a:xfrm>
          <a:prstGeom prst="rect">
            <a:avLst/>
          </a:prstGeom>
          <a:noFill/>
          <a:ln w="9525">
            <a:solidFill>
              <a:srgbClr val="800080"/>
            </a:solidFill>
            <a:miter lim="800000"/>
            <a:headEnd/>
            <a:tailEnd/>
          </a:ln>
          <a:effectLst/>
        </p:spPr>
        <p:txBody>
          <a:bodyPr wrap="none" anchor="ctr"/>
          <a:lstStyle/>
          <a:p>
            <a:endParaRPr lang="en-US"/>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1602" name="Rectangle 2"/>
          <p:cNvSpPr>
            <a:spLocks noGrp="1" noChangeArrowheads="1"/>
          </p:cNvSpPr>
          <p:nvPr>
            <p:ph type="title"/>
          </p:nvPr>
        </p:nvSpPr>
        <p:spPr>
          <a:xfrm>
            <a:off x="609600" y="685800"/>
            <a:ext cx="6607175" cy="782638"/>
          </a:xfrm>
        </p:spPr>
        <p:txBody>
          <a:bodyPr/>
          <a:lstStyle/>
          <a:p>
            <a:r>
              <a:rPr lang="en-US" sz="4500">
                <a:solidFill>
                  <a:srgbClr val="800080"/>
                </a:solidFill>
              </a:rPr>
              <a:t>John 15.1-12</a:t>
            </a:r>
          </a:p>
        </p:txBody>
      </p:sp>
      <p:sp>
        <p:nvSpPr>
          <p:cNvPr id="281603" name="Rectangle 3"/>
          <p:cNvSpPr>
            <a:spLocks noGrp="1" noChangeArrowheads="1"/>
          </p:cNvSpPr>
          <p:nvPr>
            <p:ph type="body" idx="1"/>
          </p:nvPr>
        </p:nvSpPr>
        <p:spPr>
          <a:xfrm>
            <a:off x="582613" y="1828800"/>
            <a:ext cx="6607175" cy="7112000"/>
          </a:xfrm>
        </p:spPr>
        <p:txBody>
          <a:bodyPr/>
          <a:lstStyle/>
          <a:p>
            <a:pPr>
              <a:lnSpc>
                <a:spcPct val="80000"/>
              </a:lnSpc>
            </a:pPr>
            <a:r>
              <a:rPr lang="en-US" sz="1800"/>
              <a:t>Joh 15:1  I am the true vine, and my Father is the husbandman. </a:t>
            </a:r>
          </a:p>
          <a:p>
            <a:pPr>
              <a:lnSpc>
                <a:spcPct val="80000"/>
              </a:lnSpc>
            </a:pPr>
            <a:r>
              <a:rPr lang="en-US" sz="1800"/>
              <a:t>Joh 15:2  Every branch in me that beareth not fruit he taketh away: and every </a:t>
            </a:r>
            <a:r>
              <a:rPr lang="en-US" sz="1800" i="1"/>
              <a:t>[branch]</a:t>
            </a:r>
            <a:r>
              <a:rPr lang="en-US" sz="1800"/>
              <a:t> that beareth fruit, he purgeth it, that it may bring forth more fruit. </a:t>
            </a:r>
          </a:p>
          <a:p>
            <a:pPr>
              <a:lnSpc>
                <a:spcPct val="80000"/>
              </a:lnSpc>
            </a:pPr>
            <a:r>
              <a:rPr lang="en-US" sz="1800"/>
              <a:t>Joh 15:3  Now ye are clean through the word which I have spoken unto you. </a:t>
            </a:r>
          </a:p>
          <a:p>
            <a:pPr>
              <a:lnSpc>
                <a:spcPct val="80000"/>
              </a:lnSpc>
            </a:pPr>
            <a:r>
              <a:rPr lang="en-US" sz="1800"/>
              <a:t>Joh 15:4  Abide in me, and I in you. As the branch cannot bear fruit of itself, except it abide in the vine; no more can ye, except ye abide in me. </a:t>
            </a:r>
          </a:p>
          <a:p>
            <a:pPr>
              <a:lnSpc>
                <a:spcPct val="80000"/>
              </a:lnSpc>
            </a:pPr>
            <a:r>
              <a:rPr lang="en-US" sz="1800"/>
              <a:t>Joh 15:5  I am the vine, ye </a:t>
            </a:r>
            <a:r>
              <a:rPr lang="en-US" sz="1800" i="1"/>
              <a:t>[are]</a:t>
            </a:r>
            <a:r>
              <a:rPr lang="en-US" sz="1800"/>
              <a:t> the branches: He that abideth in me, and I in him, the same bringeth forth much fruit: for without me ye can do nothing. </a:t>
            </a:r>
          </a:p>
          <a:p>
            <a:pPr>
              <a:lnSpc>
                <a:spcPct val="80000"/>
              </a:lnSpc>
            </a:pPr>
            <a:r>
              <a:rPr lang="en-US" sz="1800"/>
              <a:t>Joh 15:6  If a man abide not in me, he is cast forth as a branch, and is withered; and men gather them, and cast </a:t>
            </a:r>
            <a:r>
              <a:rPr lang="en-US" sz="1800" i="1"/>
              <a:t>[them]</a:t>
            </a:r>
            <a:r>
              <a:rPr lang="en-US" sz="1800"/>
              <a:t> into the fire, and they are burned. </a:t>
            </a:r>
          </a:p>
          <a:p>
            <a:pPr>
              <a:lnSpc>
                <a:spcPct val="80000"/>
              </a:lnSpc>
            </a:pPr>
            <a:r>
              <a:rPr lang="en-US" sz="1800"/>
              <a:t>Joh 15:7  If ye abide in me, and my words abide in you, ye shall ask what ye will, and it shall be done unto you. </a:t>
            </a:r>
          </a:p>
          <a:p>
            <a:pPr>
              <a:lnSpc>
                <a:spcPct val="80000"/>
              </a:lnSpc>
            </a:pPr>
            <a:r>
              <a:rPr lang="en-US" sz="1800"/>
              <a:t>Joh 15:8  Herein is my Father glorified, that ye bear much fruit; so shall ye be my disciples. </a:t>
            </a:r>
          </a:p>
          <a:p>
            <a:pPr>
              <a:lnSpc>
                <a:spcPct val="80000"/>
              </a:lnSpc>
            </a:pPr>
            <a:r>
              <a:rPr lang="en-US" sz="1800"/>
              <a:t>Joh 15:9  As the Father hath loved me, so have I loved you: continue ye in my love. </a:t>
            </a:r>
          </a:p>
          <a:p>
            <a:pPr>
              <a:lnSpc>
                <a:spcPct val="80000"/>
              </a:lnSpc>
            </a:pPr>
            <a:r>
              <a:rPr lang="en-US" sz="1800"/>
              <a:t>Joh 15:10  If ye keep my commandments, ye shall abide in my love; even as I have kept my Father's commandments, and abide in his love. </a:t>
            </a:r>
          </a:p>
          <a:p>
            <a:pPr>
              <a:lnSpc>
                <a:spcPct val="80000"/>
              </a:lnSpc>
            </a:pPr>
            <a:r>
              <a:rPr lang="en-US" sz="1800"/>
              <a:t>Joh 15:11  These things have I spoken unto you, that my joy might remain in you, and </a:t>
            </a:r>
            <a:r>
              <a:rPr lang="en-US" sz="1800" i="1"/>
              <a:t>[that]</a:t>
            </a:r>
            <a:r>
              <a:rPr lang="en-US" sz="1800"/>
              <a:t> your joy might be full. </a:t>
            </a:r>
          </a:p>
          <a:p>
            <a:pPr>
              <a:lnSpc>
                <a:spcPct val="80000"/>
              </a:lnSpc>
            </a:pPr>
            <a:r>
              <a:rPr lang="en-US" sz="1800"/>
              <a:t>Joh 15:12  This is my commandment, That ye love one another, as I have loved you. </a:t>
            </a:r>
          </a:p>
        </p:txBody>
      </p:sp>
      <p:sp>
        <p:nvSpPr>
          <p:cNvPr id="281604" name="Rectangle 4"/>
          <p:cNvSpPr>
            <a:spLocks noChangeArrowheads="1"/>
          </p:cNvSpPr>
          <p:nvPr/>
        </p:nvSpPr>
        <p:spPr bwMode="auto">
          <a:xfrm>
            <a:off x="609600" y="1752600"/>
            <a:ext cx="6553200" cy="7086600"/>
          </a:xfrm>
          <a:prstGeom prst="rect">
            <a:avLst/>
          </a:prstGeom>
          <a:noFill/>
          <a:ln w="9525">
            <a:solidFill>
              <a:srgbClr val="800080"/>
            </a:solidFill>
            <a:miter lim="800000"/>
            <a:headEnd/>
            <a:tailEnd/>
          </a:ln>
          <a:effectLst/>
        </p:spPr>
        <p:txBody>
          <a:bodyPr wrap="none" anchor="ctr"/>
          <a:lstStyle/>
          <a:p>
            <a:endParaRPr lang="en-US"/>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2626" name="Rectangle 2"/>
          <p:cNvSpPr>
            <a:spLocks noGrp="1" noChangeArrowheads="1"/>
          </p:cNvSpPr>
          <p:nvPr>
            <p:ph type="title"/>
          </p:nvPr>
        </p:nvSpPr>
        <p:spPr>
          <a:xfrm>
            <a:off x="582613" y="893763"/>
            <a:ext cx="6607175" cy="858837"/>
          </a:xfrm>
        </p:spPr>
        <p:txBody>
          <a:bodyPr/>
          <a:lstStyle/>
          <a:p>
            <a:r>
              <a:rPr lang="en-US">
                <a:solidFill>
                  <a:srgbClr val="800080"/>
                </a:solidFill>
              </a:rPr>
              <a:t>John 14.27</a:t>
            </a:r>
          </a:p>
        </p:txBody>
      </p:sp>
      <p:sp>
        <p:nvSpPr>
          <p:cNvPr id="282627" name="Rectangle 3"/>
          <p:cNvSpPr>
            <a:spLocks noGrp="1" noChangeArrowheads="1"/>
          </p:cNvSpPr>
          <p:nvPr>
            <p:ph type="body" idx="1"/>
          </p:nvPr>
        </p:nvSpPr>
        <p:spPr/>
        <p:txBody>
          <a:bodyPr/>
          <a:lstStyle/>
          <a:p>
            <a:r>
              <a:rPr lang="en-US" sz="3200"/>
              <a:t>Joh 14:26  But the Comforter, </a:t>
            </a:r>
            <a:r>
              <a:rPr lang="en-US" sz="3200" i="1"/>
              <a:t>[which is]</a:t>
            </a:r>
            <a:r>
              <a:rPr lang="en-US" sz="3200"/>
              <a:t> the Holy Ghost, whom the Father will send in my name, he shall teach you all things, and bring all things to your remembrance, whatsoever I have said unto you. </a:t>
            </a:r>
          </a:p>
          <a:p>
            <a:r>
              <a:rPr lang="en-US" sz="3200"/>
              <a:t>Joh 14:27  Peace I leave with you, my peace I give unto you: not as the world giveth, give I unto you. Let not your heart be troubled, neither let it be afraid. </a:t>
            </a:r>
          </a:p>
        </p:txBody>
      </p:sp>
      <p:sp>
        <p:nvSpPr>
          <p:cNvPr id="282628" name="Rectangle 4"/>
          <p:cNvSpPr>
            <a:spLocks noChangeArrowheads="1"/>
          </p:cNvSpPr>
          <p:nvPr/>
        </p:nvSpPr>
        <p:spPr bwMode="auto">
          <a:xfrm>
            <a:off x="609600" y="2895600"/>
            <a:ext cx="6553200" cy="5943600"/>
          </a:xfrm>
          <a:prstGeom prst="rect">
            <a:avLst/>
          </a:prstGeom>
          <a:noFill/>
          <a:ln w="9525">
            <a:solidFill>
              <a:srgbClr val="800080"/>
            </a:solidFill>
            <a:miter lim="800000"/>
            <a:headEnd/>
            <a:tailEnd/>
          </a:ln>
          <a:effectLst/>
        </p:spPr>
        <p:txBody>
          <a:bodyPr wrap="none" anchor="ctr"/>
          <a:lstStyle/>
          <a:p>
            <a:endParaRPr lang="en-US"/>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a:xfrm>
            <a:off x="609600" y="914400"/>
            <a:ext cx="6607175" cy="990600"/>
          </a:xfrm>
        </p:spPr>
        <p:txBody>
          <a:bodyPr/>
          <a:lstStyle/>
          <a:p>
            <a:r>
              <a:rPr lang="en-US" sz="4500">
                <a:solidFill>
                  <a:srgbClr val="0000CC"/>
                </a:solidFill>
              </a:rPr>
              <a:t>God’s Glory</a:t>
            </a:r>
          </a:p>
        </p:txBody>
      </p:sp>
      <p:sp>
        <p:nvSpPr>
          <p:cNvPr id="38915" name="Rectangle 3"/>
          <p:cNvSpPr>
            <a:spLocks noGrp="1" noChangeArrowheads="1"/>
          </p:cNvSpPr>
          <p:nvPr>
            <p:ph type="body" idx="1"/>
          </p:nvPr>
        </p:nvSpPr>
        <p:spPr>
          <a:xfrm>
            <a:off x="582613" y="2438400"/>
            <a:ext cx="6607175" cy="6502400"/>
          </a:xfrm>
        </p:spPr>
        <p:txBody>
          <a:bodyPr/>
          <a:lstStyle/>
          <a:p>
            <a:r>
              <a:rPr lang="en-US" sz="3200"/>
              <a:t>Moses </a:t>
            </a:r>
            <a:r>
              <a:rPr lang="en-US" sz="3200">
                <a:solidFill>
                  <a:srgbClr val="CC0099"/>
                </a:solidFill>
              </a:rPr>
              <a:t>***</a:t>
            </a:r>
            <a:endParaRPr lang="en-US" sz="3200"/>
          </a:p>
          <a:p>
            <a:pPr lvl="1"/>
            <a:r>
              <a:rPr lang="en-US" sz="3200"/>
              <a:t>Exodus 24:16; Exodus 40:35; </a:t>
            </a:r>
          </a:p>
          <a:p>
            <a:pPr lvl="1"/>
            <a:r>
              <a:rPr lang="en-US" sz="3200"/>
              <a:t>Leviticus 9:6; Leviticus 9:23; </a:t>
            </a:r>
          </a:p>
          <a:p>
            <a:pPr lvl="1"/>
            <a:r>
              <a:rPr lang="en-US" sz="3200"/>
              <a:t>Numbers 16:42; Numbers 20:6;</a:t>
            </a:r>
          </a:p>
          <a:p>
            <a:r>
              <a:rPr lang="en-US" sz="3200"/>
              <a:t>Isaiah 6.1-8 </a:t>
            </a:r>
            <a:r>
              <a:rPr lang="en-US" sz="3200">
                <a:solidFill>
                  <a:srgbClr val="CC0099"/>
                </a:solidFill>
              </a:rPr>
              <a:t>***</a:t>
            </a:r>
            <a:endParaRPr lang="en-US" sz="3200"/>
          </a:p>
          <a:p>
            <a:r>
              <a:rPr lang="en-US" sz="3200"/>
              <a:t>The Cross </a:t>
            </a:r>
          </a:p>
          <a:p>
            <a:pPr lvl="1"/>
            <a:r>
              <a:rPr lang="en-US" sz="3200"/>
              <a:t>Galatians 6.14</a:t>
            </a:r>
          </a:p>
          <a:p>
            <a:pPr lvl="1"/>
            <a:r>
              <a:rPr lang="en-US" sz="3200"/>
              <a:t>Philippians 2.1-10 </a:t>
            </a:r>
            <a:r>
              <a:rPr lang="en-US" sz="3200">
                <a:solidFill>
                  <a:srgbClr val="CC0099"/>
                </a:solidFill>
              </a:rPr>
              <a:t>***</a:t>
            </a:r>
            <a:endParaRPr lang="en-US" sz="3200"/>
          </a:p>
          <a:p>
            <a:r>
              <a:rPr lang="en-US" sz="3200"/>
              <a:t>Revelation 7.9-17 </a:t>
            </a:r>
            <a:r>
              <a:rPr lang="en-US" sz="3200">
                <a:solidFill>
                  <a:srgbClr val="CC0099"/>
                </a:solidFill>
              </a:rPr>
              <a:t>***</a:t>
            </a:r>
            <a:endParaRPr lang="en-US" sz="3200"/>
          </a:p>
        </p:txBody>
      </p:sp>
      <p:sp>
        <p:nvSpPr>
          <p:cNvPr id="38916" name="Rectangle 4"/>
          <p:cNvSpPr>
            <a:spLocks noChangeArrowheads="1"/>
          </p:cNvSpPr>
          <p:nvPr/>
        </p:nvSpPr>
        <p:spPr bwMode="auto">
          <a:xfrm>
            <a:off x="609600" y="2514600"/>
            <a:ext cx="6629400" cy="5562600"/>
          </a:xfrm>
          <a:prstGeom prst="rect">
            <a:avLst/>
          </a:prstGeom>
          <a:noFill/>
          <a:ln w="9525">
            <a:solidFill>
              <a:srgbClr val="0066CC"/>
            </a:solidFill>
            <a:miter lim="800000"/>
            <a:headEnd/>
            <a:tailEnd/>
          </a:ln>
          <a:effectLst/>
        </p:spPr>
        <p:txBody>
          <a:bodyPr wrap="none" anchor="ctr"/>
          <a:lstStyle/>
          <a:p>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a:xfrm>
            <a:off x="533400" y="533400"/>
            <a:ext cx="6607175" cy="3505200"/>
          </a:xfrm>
        </p:spPr>
        <p:txBody>
          <a:bodyPr/>
          <a:lstStyle/>
          <a:p>
            <a:r>
              <a:rPr lang="en-US" sz="4500">
                <a:solidFill>
                  <a:srgbClr val="0000CC"/>
                </a:solidFill>
              </a:rPr>
              <a:t>Trials Do Come</a:t>
            </a:r>
            <a:br>
              <a:rPr lang="en-US" sz="4500">
                <a:solidFill>
                  <a:srgbClr val="0000CC"/>
                </a:solidFill>
              </a:rPr>
            </a:br>
            <a:r>
              <a:rPr lang="en-US" sz="4500">
                <a:solidFill>
                  <a:srgbClr val="0000CC"/>
                </a:solidFill>
              </a:rPr>
              <a:t>to those who love the Lord,</a:t>
            </a:r>
            <a:br>
              <a:rPr lang="en-US" sz="4500">
                <a:solidFill>
                  <a:srgbClr val="0000CC"/>
                </a:solidFill>
              </a:rPr>
            </a:br>
            <a:r>
              <a:rPr lang="en-US" sz="4500">
                <a:solidFill>
                  <a:srgbClr val="0000CC"/>
                </a:solidFill>
              </a:rPr>
              <a:t>those who seek</a:t>
            </a:r>
            <a:br>
              <a:rPr lang="en-US" sz="4500">
                <a:solidFill>
                  <a:srgbClr val="0000CC"/>
                </a:solidFill>
              </a:rPr>
            </a:br>
            <a:r>
              <a:rPr lang="en-US" sz="4500">
                <a:solidFill>
                  <a:srgbClr val="0000CC"/>
                </a:solidFill>
              </a:rPr>
              <a:t>to live a godly life</a:t>
            </a:r>
            <a:br>
              <a:rPr lang="en-US" sz="4500">
                <a:solidFill>
                  <a:srgbClr val="0000CC"/>
                </a:solidFill>
              </a:rPr>
            </a:br>
            <a:r>
              <a:rPr lang="en-US" sz="4500">
                <a:solidFill>
                  <a:srgbClr val="0000CC"/>
                </a:solidFill>
              </a:rPr>
              <a:t>in Christ Jesus.</a:t>
            </a:r>
          </a:p>
        </p:txBody>
      </p:sp>
      <p:sp>
        <p:nvSpPr>
          <p:cNvPr id="16387" name="Rectangle 3"/>
          <p:cNvSpPr>
            <a:spLocks noGrp="1" noChangeArrowheads="1"/>
          </p:cNvSpPr>
          <p:nvPr>
            <p:ph type="body" idx="1"/>
          </p:nvPr>
        </p:nvSpPr>
        <p:spPr>
          <a:xfrm>
            <a:off x="838200" y="4343400"/>
            <a:ext cx="6149975" cy="5181600"/>
          </a:xfrm>
        </p:spPr>
        <p:txBody>
          <a:bodyPr/>
          <a:lstStyle/>
          <a:p>
            <a:r>
              <a:rPr lang="en-US"/>
              <a:t>I Peter 4.12-19 </a:t>
            </a:r>
            <a:r>
              <a:rPr lang="en-US">
                <a:solidFill>
                  <a:srgbClr val="CC0099"/>
                </a:solidFill>
              </a:rPr>
              <a:t>***</a:t>
            </a:r>
          </a:p>
          <a:p>
            <a:r>
              <a:rPr lang="en-US"/>
              <a:t>II Timothy 3.12-17 </a:t>
            </a:r>
            <a:r>
              <a:rPr lang="en-US">
                <a:solidFill>
                  <a:srgbClr val="CC0099"/>
                </a:solidFill>
              </a:rPr>
              <a:t>***</a:t>
            </a:r>
          </a:p>
          <a:p>
            <a:r>
              <a:rPr lang="en-US"/>
              <a:t>II Corinthians 11.16-33 </a:t>
            </a:r>
            <a:r>
              <a:rPr lang="en-US">
                <a:solidFill>
                  <a:srgbClr val="CC0099"/>
                </a:solidFill>
              </a:rPr>
              <a:t>***</a:t>
            </a:r>
          </a:p>
          <a:p>
            <a:pPr>
              <a:buFontTx/>
              <a:buNone/>
            </a:pPr>
            <a:endParaRPr lang="en-US">
              <a:solidFill>
                <a:srgbClr val="CC0099"/>
              </a:solidFill>
            </a:endParaRPr>
          </a:p>
          <a:p>
            <a:pPr lvl="1"/>
            <a:r>
              <a:rPr lang="en-US" sz="3600">
                <a:solidFill>
                  <a:srgbClr val="0000CC"/>
                </a:solidFill>
              </a:rPr>
              <a:t>However</a:t>
            </a:r>
            <a:r>
              <a:rPr lang="en-US" sz="3600"/>
              <a:t> </a:t>
            </a:r>
          </a:p>
          <a:p>
            <a:r>
              <a:rPr lang="en-US"/>
              <a:t>Romans 8.35-39 </a:t>
            </a:r>
            <a:r>
              <a:rPr lang="en-US">
                <a:solidFill>
                  <a:srgbClr val="CC0099"/>
                </a:solidFill>
              </a:rPr>
              <a:t>***</a:t>
            </a:r>
          </a:p>
          <a:p>
            <a:r>
              <a:rPr lang="en-US"/>
              <a:t>II Corinthians 4.7-10 </a:t>
            </a:r>
            <a:r>
              <a:rPr lang="en-US">
                <a:solidFill>
                  <a:srgbClr val="CC0099"/>
                </a:solidFill>
              </a:rPr>
              <a:t>***</a:t>
            </a:r>
          </a:p>
          <a:p>
            <a:endParaRPr lang="en-US"/>
          </a:p>
        </p:txBody>
      </p:sp>
      <p:sp>
        <p:nvSpPr>
          <p:cNvPr id="16389" name="Rectangle 5"/>
          <p:cNvSpPr>
            <a:spLocks noChangeArrowheads="1"/>
          </p:cNvSpPr>
          <p:nvPr/>
        </p:nvSpPr>
        <p:spPr bwMode="auto">
          <a:xfrm>
            <a:off x="838200" y="4343400"/>
            <a:ext cx="6172200" cy="5181600"/>
          </a:xfrm>
          <a:prstGeom prst="rect">
            <a:avLst/>
          </a:prstGeom>
          <a:noFill/>
          <a:ln w="9525">
            <a:solidFill>
              <a:srgbClr val="0066CC"/>
            </a:solidFill>
            <a:miter lim="800000"/>
            <a:headEnd/>
            <a:tailEnd/>
          </a:ln>
          <a:effectLst/>
        </p:spPr>
        <p:txBody>
          <a:bodyPr wrap="none" anchor="ctr"/>
          <a:lstStyle/>
          <a:p>
            <a:endParaRPr lang="en-US"/>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2"/>
          <p:cNvSpPr>
            <a:spLocks noGrp="1" noChangeArrowheads="1"/>
          </p:cNvSpPr>
          <p:nvPr>
            <p:ph type="title"/>
          </p:nvPr>
        </p:nvSpPr>
        <p:spPr/>
        <p:txBody>
          <a:bodyPr/>
          <a:lstStyle/>
          <a:p>
            <a:r>
              <a:rPr lang="en-US">
                <a:solidFill>
                  <a:srgbClr val="800080"/>
                </a:solidFill>
              </a:rPr>
              <a:t>The Glory of the Lord</a:t>
            </a:r>
          </a:p>
        </p:txBody>
      </p:sp>
      <p:sp>
        <p:nvSpPr>
          <p:cNvPr id="137219" name="Rectangle 3"/>
          <p:cNvSpPr>
            <a:spLocks noGrp="1" noChangeArrowheads="1"/>
          </p:cNvSpPr>
          <p:nvPr>
            <p:ph type="body" idx="1"/>
          </p:nvPr>
        </p:nvSpPr>
        <p:spPr/>
        <p:txBody>
          <a:bodyPr/>
          <a:lstStyle/>
          <a:p>
            <a:pPr>
              <a:lnSpc>
                <a:spcPct val="90000"/>
              </a:lnSpc>
            </a:pPr>
            <a:r>
              <a:rPr lang="en-US" sz="3200"/>
              <a:t>Exo 24:15  And Moses went up into the mount, and a cloud covered the mount. </a:t>
            </a:r>
          </a:p>
          <a:p>
            <a:pPr>
              <a:lnSpc>
                <a:spcPct val="90000"/>
              </a:lnSpc>
            </a:pPr>
            <a:r>
              <a:rPr lang="en-US" sz="3200"/>
              <a:t>Exo 24:16  And the glory of the LORD abode upon mount Sinai, and the cloud covered it six days: and the seventh day he called unto Moses out of the midst of the cloud. </a:t>
            </a:r>
          </a:p>
          <a:p>
            <a:pPr>
              <a:lnSpc>
                <a:spcPct val="90000"/>
              </a:lnSpc>
            </a:pPr>
            <a:r>
              <a:rPr lang="en-US" sz="3200"/>
              <a:t>Exo 24:17  And the sight of the glory of the LORD </a:t>
            </a:r>
            <a:r>
              <a:rPr lang="en-US" sz="3200" i="1"/>
              <a:t>[was]</a:t>
            </a:r>
            <a:r>
              <a:rPr lang="en-US" sz="3200"/>
              <a:t> like devouring fire on the top of the mount in the eyes of the children of Israel. </a:t>
            </a:r>
          </a:p>
        </p:txBody>
      </p:sp>
      <p:sp>
        <p:nvSpPr>
          <p:cNvPr id="137220" name="Rectangle 4"/>
          <p:cNvSpPr>
            <a:spLocks noChangeArrowheads="1"/>
          </p:cNvSpPr>
          <p:nvPr/>
        </p:nvSpPr>
        <p:spPr bwMode="auto">
          <a:xfrm>
            <a:off x="609600" y="2819400"/>
            <a:ext cx="6629400" cy="6096000"/>
          </a:xfrm>
          <a:prstGeom prst="rect">
            <a:avLst/>
          </a:prstGeom>
          <a:noFill/>
          <a:ln w="9525">
            <a:solidFill>
              <a:srgbClr val="800080"/>
            </a:solidFill>
            <a:miter lim="800000"/>
            <a:headEnd/>
            <a:tailEnd/>
          </a:ln>
          <a:effectLst/>
        </p:spPr>
        <p:txBody>
          <a:bodyPr wrap="none" anchor="ctr"/>
          <a:lstStyle/>
          <a:p>
            <a:endParaRPr lang="en-US"/>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2"/>
          <p:cNvSpPr>
            <a:spLocks noGrp="1" noChangeArrowheads="1"/>
          </p:cNvSpPr>
          <p:nvPr>
            <p:ph type="title"/>
          </p:nvPr>
        </p:nvSpPr>
        <p:spPr/>
        <p:txBody>
          <a:bodyPr/>
          <a:lstStyle/>
          <a:p>
            <a:r>
              <a:rPr lang="en-US">
                <a:solidFill>
                  <a:srgbClr val="800080"/>
                </a:solidFill>
              </a:rPr>
              <a:t>The Glory of the Lord</a:t>
            </a:r>
          </a:p>
        </p:txBody>
      </p:sp>
      <p:sp>
        <p:nvSpPr>
          <p:cNvPr id="139267" name="Rectangle 3"/>
          <p:cNvSpPr>
            <a:spLocks noGrp="1" noChangeArrowheads="1"/>
          </p:cNvSpPr>
          <p:nvPr>
            <p:ph type="body" idx="1"/>
          </p:nvPr>
        </p:nvSpPr>
        <p:spPr/>
        <p:txBody>
          <a:bodyPr/>
          <a:lstStyle/>
          <a:p>
            <a:pPr>
              <a:lnSpc>
                <a:spcPct val="90000"/>
              </a:lnSpc>
            </a:pPr>
            <a:r>
              <a:rPr lang="en-US" sz="3200"/>
              <a:t>Exo 34:29  And it came to pass, when Moses came down from mount Sinai with the two tables of testimony in Moses' hand, when he came down from the mount, that Moses wist not that the skin of his face shone while he talked with him. </a:t>
            </a:r>
          </a:p>
          <a:p>
            <a:pPr>
              <a:lnSpc>
                <a:spcPct val="90000"/>
              </a:lnSpc>
            </a:pPr>
            <a:r>
              <a:rPr lang="en-US" sz="3200"/>
              <a:t>Exo 34:30  And when Aaron and all the children of Israel saw Moses, behold, the skin of his face shone; and they were afraid to come nigh him. </a:t>
            </a:r>
          </a:p>
        </p:txBody>
      </p:sp>
      <p:sp>
        <p:nvSpPr>
          <p:cNvPr id="139268" name="Rectangle 4"/>
          <p:cNvSpPr>
            <a:spLocks noChangeArrowheads="1"/>
          </p:cNvSpPr>
          <p:nvPr/>
        </p:nvSpPr>
        <p:spPr bwMode="auto">
          <a:xfrm>
            <a:off x="609600" y="2819400"/>
            <a:ext cx="6553200" cy="5867400"/>
          </a:xfrm>
          <a:prstGeom prst="rect">
            <a:avLst/>
          </a:prstGeom>
          <a:noFill/>
          <a:ln w="9525">
            <a:solidFill>
              <a:srgbClr val="800080"/>
            </a:solidFill>
            <a:miter lim="800000"/>
            <a:headEnd/>
            <a:tailEnd/>
          </a:ln>
          <a:effectLst/>
        </p:spPr>
        <p:txBody>
          <a:bodyPr wrap="none" anchor="ctr"/>
          <a:lstStyle/>
          <a:p>
            <a:endParaRPr lang="en-US"/>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2"/>
          <p:cNvSpPr>
            <a:spLocks noGrp="1" noChangeArrowheads="1"/>
          </p:cNvSpPr>
          <p:nvPr>
            <p:ph type="title"/>
          </p:nvPr>
        </p:nvSpPr>
        <p:spPr>
          <a:xfrm>
            <a:off x="609600" y="609600"/>
            <a:ext cx="6607175" cy="1316038"/>
          </a:xfrm>
        </p:spPr>
        <p:txBody>
          <a:bodyPr/>
          <a:lstStyle/>
          <a:p>
            <a:r>
              <a:rPr lang="en-US">
                <a:solidFill>
                  <a:srgbClr val="800080"/>
                </a:solidFill>
              </a:rPr>
              <a:t>The Glory of the Lord</a:t>
            </a:r>
          </a:p>
        </p:txBody>
      </p:sp>
      <p:sp>
        <p:nvSpPr>
          <p:cNvPr id="138243" name="Rectangle 3"/>
          <p:cNvSpPr>
            <a:spLocks noGrp="1" noChangeArrowheads="1"/>
          </p:cNvSpPr>
          <p:nvPr>
            <p:ph type="body" idx="1"/>
          </p:nvPr>
        </p:nvSpPr>
        <p:spPr>
          <a:xfrm>
            <a:off x="609600" y="2438400"/>
            <a:ext cx="6607175" cy="7010400"/>
          </a:xfrm>
        </p:spPr>
        <p:txBody>
          <a:bodyPr/>
          <a:lstStyle/>
          <a:p>
            <a:pPr>
              <a:lnSpc>
                <a:spcPct val="80000"/>
              </a:lnSpc>
            </a:pPr>
            <a:r>
              <a:rPr lang="en-US" sz="2800"/>
              <a:t>Exo 40:34  Then a cloud covered the tent of the congregation, and the glory of the LORD filled the tabernacle. </a:t>
            </a:r>
          </a:p>
          <a:p>
            <a:pPr>
              <a:lnSpc>
                <a:spcPct val="80000"/>
              </a:lnSpc>
            </a:pPr>
            <a:r>
              <a:rPr lang="en-US" sz="2800"/>
              <a:t>Exo 40:35  And Moses was not able to enter into the tent of the congregation, because the cloud abode thereon, and the glory of the LORD filled the tabernacle. </a:t>
            </a:r>
          </a:p>
          <a:p>
            <a:pPr>
              <a:lnSpc>
                <a:spcPct val="80000"/>
              </a:lnSpc>
            </a:pPr>
            <a:r>
              <a:rPr lang="en-US" sz="2800"/>
              <a:t>Exo 40:36  And when the cloud was taken up from over the tabernacle, the children of Israel went onward in all their journeys: </a:t>
            </a:r>
          </a:p>
          <a:p>
            <a:pPr>
              <a:lnSpc>
                <a:spcPct val="80000"/>
              </a:lnSpc>
            </a:pPr>
            <a:r>
              <a:rPr lang="en-US" sz="2800"/>
              <a:t>Exo 40:37  But if the cloud were not taken up, then they journeyed not till the day that it was taken up. </a:t>
            </a:r>
          </a:p>
          <a:p>
            <a:pPr>
              <a:lnSpc>
                <a:spcPct val="80000"/>
              </a:lnSpc>
            </a:pPr>
            <a:r>
              <a:rPr lang="en-US" sz="2800"/>
              <a:t>Exo 40:38  For the cloud of the LORD </a:t>
            </a:r>
            <a:r>
              <a:rPr lang="en-US" sz="2800" i="1"/>
              <a:t>[was]</a:t>
            </a:r>
            <a:r>
              <a:rPr lang="en-US" sz="2800"/>
              <a:t> upon the tabernacle by day, and fire was on it by night, in the sight of all the house of Israel, throughout all their journeys. </a:t>
            </a:r>
          </a:p>
        </p:txBody>
      </p:sp>
      <p:sp>
        <p:nvSpPr>
          <p:cNvPr id="138244" name="Rectangle 4"/>
          <p:cNvSpPr>
            <a:spLocks noChangeArrowheads="1"/>
          </p:cNvSpPr>
          <p:nvPr/>
        </p:nvSpPr>
        <p:spPr bwMode="auto">
          <a:xfrm>
            <a:off x="609600" y="2362200"/>
            <a:ext cx="6553200" cy="7086600"/>
          </a:xfrm>
          <a:prstGeom prst="rect">
            <a:avLst/>
          </a:prstGeom>
          <a:noFill/>
          <a:ln w="9525">
            <a:solidFill>
              <a:srgbClr val="800080"/>
            </a:solidFill>
            <a:miter lim="800000"/>
            <a:headEnd/>
            <a:tailEnd/>
          </a:ln>
          <a:effectLst/>
        </p:spPr>
        <p:txBody>
          <a:bodyPr wrap="none" anchor="ctr"/>
          <a:lstStyle/>
          <a:p>
            <a:endParaRPr lang="en-US"/>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Rectangle 2"/>
          <p:cNvSpPr>
            <a:spLocks noGrp="1" noChangeArrowheads="1"/>
          </p:cNvSpPr>
          <p:nvPr>
            <p:ph type="title"/>
          </p:nvPr>
        </p:nvSpPr>
        <p:spPr>
          <a:xfrm>
            <a:off x="582613" y="893763"/>
            <a:ext cx="6607175" cy="1163637"/>
          </a:xfrm>
        </p:spPr>
        <p:txBody>
          <a:bodyPr/>
          <a:lstStyle/>
          <a:p>
            <a:r>
              <a:rPr lang="en-US">
                <a:solidFill>
                  <a:srgbClr val="800080"/>
                </a:solidFill>
              </a:rPr>
              <a:t>The Glory of the Lord</a:t>
            </a:r>
          </a:p>
        </p:txBody>
      </p:sp>
      <p:sp>
        <p:nvSpPr>
          <p:cNvPr id="140291" name="Rectangle 3"/>
          <p:cNvSpPr>
            <a:spLocks noGrp="1" noChangeArrowheads="1"/>
          </p:cNvSpPr>
          <p:nvPr>
            <p:ph type="body" idx="1"/>
          </p:nvPr>
        </p:nvSpPr>
        <p:spPr>
          <a:xfrm>
            <a:off x="582613" y="2514600"/>
            <a:ext cx="6607175" cy="7010400"/>
          </a:xfrm>
        </p:spPr>
        <p:txBody>
          <a:bodyPr/>
          <a:lstStyle/>
          <a:p>
            <a:pPr>
              <a:lnSpc>
                <a:spcPct val="80000"/>
              </a:lnSpc>
            </a:pPr>
            <a:r>
              <a:rPr lang="en-US" sz="3200"/>
              <a:t>Lev 9:6  And Moses said, This </a:t>
            </a:r>
            <a:r>
              <a:rPr lang="en-US" sz="3200" i="1"/>
              <a:t>[is]</a:t>
            </a:r>
            <a:r>
              <a:rPr lang="en-US" sz="3200"/>
              <a:t> the thing which the LORD commanded that ye should do: and the glory of the LORD shall appear unto you. </a:t>
            </a:r>
          </a:p>
          <a:p>
            <a:pPr>
              <a:lnSpc>
                <a:spcPct val="80000"/>
              </a:lnSpc>
            </a:pPr>
            <a:r>
              <a:rPr lang="en-US" sz="3200"/>
              <a:t>Lev 9:23  And Moses and Aaron went into the tabernacle of the congregation, and came out, and blessed the people: and the glory of the LORD appeared unto all the people. </a:t>
            </a:r>
          </a:p>
          <a:p>
            <a:pPr>
              <a:lnSpc>
                <a:spcPct val="80000"/>
              </a:lnSpc>
            </a:pPr>
            <a:r>
              <a:rPr lang="en-US" sz="3200"/>
              <a:t>Lev 9:24  And there came a fire out from before the LORD, and consumed upon the altar the burnt offering and the fat: </a:t>
            </a:r>
            <a:r>
              <a:rPr lang="en-US" sz="3200" i="1"/>
              <a:t>[which]</a:t>
            </a:r>
            <a:r>
              <a:rPr lang="en-US" sz="3200"/>
              <a:t> when all the people saw, they shouted, and fell on their faces. </a:t>
            </a:r>
          </a:p>
        </p:txBody>
      </p:sp>
      <p:sp>
        <p:nvSpPr>
          <p:cNvPr id="140292" name="Rectangle 4"/>
          <p:cNvSpPr>
            <a:spLocks noChangeArrowheads="1"/>
          </p:cNvSpPr>
          <p:nvPr/>
        </p:nvSpPr>
        <p:spPr bwMode="auto">
          <a:xfrm>
            <a:off x="609600" y="2438400"/>
            <a:ext cx="6553200" cy="7086600"/>
          </a:xfrm>
          <a:prstGeom prst="rect">
            <a:avLst/>
          </a:prstGeom>
          <a:noFill/>
          <a:ln w="9525">
            <a:solidFill>
              <a:srgbClr val="800080"/>
            </a:solidFill>
            <a:miter lim="800000"/>
            <a:headEnd/>
            <a:tailEnd/>
          </a:ln>
          <a:effectLst/>
        </p:spPr>
        <p:txBody>
          <a:bodyPr wrap="none" anchor="ctr"/>
          <a:lstStyle/>
          <a:p>
            <a:endParaRPr lang="en-US"/>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Rectangle 2"/>
          <p:cNvSpPr>
            <a:spLocks noGrp="1" noChangeArrowheads="1"/>
          </p:cNvSpPr>
          <p:nvPr>
            <p:ph type="title"/>
          </p:nvPr>
        </p:nvSpPr>
        <p:spPr>
          <a:xfrm>
            <a:off x="609600" y="609600"/>
            <a:ext cx="6607175" cy="1087438"/>
          </a:xfrm>
        </p:spPr>
        <p:txBody>
          <a:bodyPr/>
          <a:lstStyle/>
          <a:p>
            <a:r>
              <a:rPr lang="en-US">
                <a:solidFill>
                  <a:srgbClr val="800080"/>
                </a:solidFill>
              </a:rPr>
              <a:t>The Glory of the Lord</a:t>
            </a:r>
          </a:p>
        </p:txBody>
      </p:sp>
      <p:sp>
        <p:nvSpPr>
          <p:cNvPr id="141315" name="Rectangle 3"/>
          <p:cNvSpPr>
            <a:spLocks noGrp="1" noChangeArrowheads="1"/>
          </p:cNvSpPr>
          <p:nvPr>
            <p:ph type="body" idx="1"/>
          </p:nvPr>
        </p:nvSpPr>
        <p:spPr>
          <a:xfrm>
            <a:off x="582613" y="2286000"/>
            <a:ext cx="6607175" cy="6934200"/>
          </a:xfrm>
        </p:spPr>
        <p:txBody>
          <a:bodyPr/>
          <a:lstStyle/>
          <a:p>
            <a:pPr>
              <a:lnSpc>
                <a:spcPct val="80000"/>
              </a:lnSpc>
            </a:pPr>
            <a:r>
              <a:rPr lang="en-US" sz="3200"/>
              <a:t>Num 16:42  And it came to pass, when the congregation was gathered against Moses and against Aaron, that they looked toward the tabernacle of the congregation: and, behold, the cloud covered it, and the glory of the LORD appeared. </a:t>
            </a:r>
          </a:p>
          <a:p>
            <a:pPr>
              <a:lnSpc>
                <a:spcPct val="80000"/>
              </a:lnSpc>
            </a:pPr>
            <a:r>
              <a:rPr lang="en-US" sz="3200"/>
              <a:t>Num 16:43  And Moses and Aaron came before the tabernacle of the congregation. </a:t>
            </a:r>
          </a:p>
          <a:p>
            <a:pPr>
              <a:lnSpc>
                <a:spcPct val="80000"/>
              </a:lnSpc>
            </a:pPr>
            <a:r>
              <a:rPr lang="en-US" sz="3200"/>
              <a:t>Num 20:6  And Moses and Aaron went from the presence of the assembly unto the door of the tabernacle of the congregation, and they fell upon their faces: and the glory of the LORD appeared unto them. </a:t>
            </a:r>
          </a:p>
        </p:txBody>
      </p:sp>
      <p:sp>
        <p:nvSpPr>
          <p:cNvPr id="141316" name="Rectangle 4"/>
          <p:cNvSpPr>
            <a:spLocks noChangeArrowheads="1"/>
          </p:cNvSpPr>
          <p:nvPr/>
        </p:nvSpPr>
        <p:spPr bwMode="auto">
          <a:xfrm>
            <a:off x="609600" y="2209800"/>
            <a:ext cx="6477000" cy="7086600"/>
          </a:xfrm>
          <a:prstGeom prst="rect">
            <a:avLst/>
          </a:prstGeom>
          <a:noFill/>
          <a:ln w="9525">
            <a:solidFill>
              <a:srgbClr val="800080"/>
            </a:solidFill>
            <a:miter lim="800000"/>
            <a:headEnd/>
            <a:tailEnd/>
          </a:ln>
          <a:effectLst/>
        </p:spPr>
        <p:txBody>
          <a:bodyPr wrap="none" anchor="ctr"/>
          <a:lstStyle/>
          <a:p>
            <a:endParaRPr lang="en-US"/>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2"/>
          <p:cNvSpPr>
            <a:spLocks noGrp="1" noChangeArrowheads="1"/>
          </p:cNvSpPr>
          <p:nvPr>
            <p:ph type="title"/>
          </p:nvPr>
        </p:nvSpPr>
        <p:spPr>
          <a:xfrm>
            <a:off x="609600" y="609600"/>
            <a:ext cx="6607175" cy="914400"/>
          </a:xfrm>
        </p:spPr>
        <p:txBody>
          <a:bodyPr/>
          <a:lstStyle/>
          <a:p>
            <a:r>
              <a:rPr lang="en-US">
                <a:solidFill>
                  <a:srgbClr val="800080"/>
                </a:solidFill>
              </a:rPr>
              <a:t>The Glory of the Lord</a:t>
            </a:r>
          </a:p>
        </p:txBody>
      </p:sp>
      <p:sp>
        <p:nvSpPr>
          <p:cNvPr id="142339" name="Rectangle 3"/>
          <p:cNvSpPr>
            <a:spLocks noGrp="1" noChangeArrowheads="1"/>
          </p:cNvSpPr>
          <p:nvPr>
            <p:ph type="body" idx="1"/>
          </p:nvPr>
        </p:nvSpPr>
        <p:spPr>
          <a:xfrm>
            <a:off x="582613" y="1828800"/>
            <a:ext cx="6607175" cy="7543800"/>
          </a:xfrm>
        </p:spPr>
        <p:txBody>
          <a:bodyPr/>
          <a:lstStyle/>
          <a:p>
            <a:pPr>
              <a:lnSpc>
                <a:spcPct val="80000"/>
              </a:lnSpc>
            </a:pPr>
            <a:r>
              <a:rPr lang="en-US" sz="2200" b="1"/>
              <a:t>Isa 6:1</a:t>
            </a:r>
            <a:r>
              <a:rPr lang="en-US" sz="2200"/>
              <a:t>  In the year that king Uzziah died I saw also the Lord sitting upon a throne, high and lifted up, and his train filled the temple. </a:t>
            </a:r>
          </a:p>
          <a:p>
            <a:pPr>
              <a:lnSpc>
                <a:spcPct val="80000"/>
              </a:lnSpc>
            </a:pPr>
            <a:r>
              <a:rPr lang="en-US" sz="2200"/>
              <a:t>Isa 6:2  Above it stood the seraphims: each one had six wings; with twain he covered his face, and with twain he covered his feet, and with twain he did fly. </a:t>
            </a:r>
          </a:p>
          <a:p>
            <a:pPr>
              <a:lnSpc>
                <a:spcPct val="80000"/>
              </a:lnSpc>
            </a:pPr>
            <a:r>
              <a:rPr lang="en-US" sz="2200"/>
              <a:t>Isa 6:3  And one cried unto another, and said, Holy, holy, holy, </a:t>
            </a:r>
            <a:r>
              <a:rPr lang="en-US" sz="2200" i="1"/>
              <a:t>[is]</a:t>
            </a:r>
            <a:r>
              <a:rPr lang="en-US" sz="2200"/>
              <a:t> the LORD of hosts: the whole earth </a:t>
            </a:r>
            <a:r>
              <a:rPr lang="en-US" sz="2200" i="1"/>
              <a:t>[is]</a:t>
            </a:r>
            <a:r>
              <a:rPr lang="en-US" sz="2200"/>
              <a:t> full of his glory. </a:t>
            </a:r>
          </a:p>
          <a:p>
            <a:pPr>
              <a:lnSpc>
                <a:spcPct val="80000"/>
              </a:lnSpc>
            </a:pPr>
            <a:r>
              <a:rPr lang="en-US" sz="2200"/>
              <a:t>Isa 6:4  And the posts of the door moved at the voice of him that cried, and the house was filled with smoke. </a:t>
            </a:r>
          </a:p>
          <a:p>
            <a:pPr>
              <a:lnSpc>
                <a:spcPct val="80000"/>
              </a:lnSpc>
            </a:pPr>
            <a:r>
              <a:rPr lang="en-US" sz="2200"/>
              <a:t>Isa 6:5  Then said I, Woe </a:t>
            </a:r>
            <a:r>
              <a:rPr lang="en-US" sz="2200" i="1"/>
              <a:t>[is]</a:t>
            </a:r>
            <a:r>
              <a:rPr lang="en-US" sz="2200"/>
              <a:t> me! for I am undone; because I </a:t>
            </a:r>
            <a:r>
              <a:rPr lang="en-US" sz="2200" i="1"/>
              <a:t>[am]</a:t>
            </a:r>
            <a:r>
              <a:rPr lang="en-US" sz="2200"/>
              <a:t> a man of unclean lips, and I dwell in the midst of a people of unclean lips: for mine eyes have seen the King, the LORD of hosts. </a:t>
            </a:r>
          </a:p>
          <a:p>
            <a:pPr>
              <a:lnSpc>
                <a:spcPct val="80000"/>
              </a:lnSpc>
            </a:pPr>
            <a:r>
              <a:rPr lang="en-US" sz="2200"/>
              <a:t>Isa 6:6  Then flew one of the seraphims unto me, having a live coal in his hand, </a:t>
            </a:r>
            <a:r>
              <a:rPr lang="en-US" sz="2200" i="1"/>
              <a:t>[which]</a:t>
            </a:r>
            <a:r>
              <a:rPr lang="en-US" sz="2200"/>
              <a:t> he had taken with the tongs from off the altar: </a:t>
            </a:r>
          </a:p>
          <a:p>
            <a:pPr>
              <a:lnSpc>
                <a:spcPct val="80000"/>
              </a:lnSpc>
            </a:pPr>
            <a:r>
              <a:rPr lang="en-US" sz="2200"/>
              <a:t>Isa 6:7  And he laid </a:t>
            </a:r>
            <a:r>
              <a:rPr lang="en-US" sz="2200" i="1"/>
              <a:t>[it]</a:t>
            </a:r>
            <a:r>
              <a:rPr lang="en-US" sz="2200"/>
              <a:t> upon my mouth, and said, Lo, this hath touched thy lips; and thine iniquity is taken away, and thy sin purged. </a:t>
            </a:r>
          </a:p>
          <a:p>
            <a:pPr>
              <a:lnSpc>
                <a:spcPct val="80000"/>
              </a:lnSpc>
            </a:pPr>
            <a:r>
              <a:rPr lang="en-US" sz="2200"/>
              <a:t>Isa 6:8  Also I heard the voice of the Lord, saying, Whom shall I send, and who will go for us? Then said I, Here </a:t>
            </a:r>
            <a:r>
              <a:rPr lang="en-US" sz="2200" i="1"/>
              <a:t>[am]</a:t>
            </a:r>
            <a:r>
              <a:rPr lang="en-US" sz="2200"/>
              <a:t> I; send me. </a:t>
            </a:r>
          </a:p>
        </p:txBody>
      </p:sp>
      <p:sp>
        <p:nvSpPr>
          <p:cNvPr id="142340" name="Rectangle 4"/>
          <p:cNvSpPr>
            <a:spLocks noChangeArrowheads="1"/>
          </p:cNvSpPr>
          <p:nvPr/>
        </p:nvSpPr>
        <p:spPr bwMode="auto">
          <a:xfrm>
            <a:off x="609600" y="1828800"/>
            <a:ext cx="6629400" cy="7315200"/>
          </a:xfrm>
          <a:prstGeom prst="rect">
            <a:avLst/>
          </a:prstGeom>
          <a:noFill/>
          <a:ln w="9525">
            <a:solidFill>
              <a:srgbClr val="800080"/>
            </a:solidFill>
            <a:miter lim="800000"/>
            <a:headEnd/>
            <a:tailEnd/>
          </a:ln>
          <a:effectLst/>
        </p:spPr>
        <p:txBody>
          <a:bodyPr wrap="none" anchor="ctr"/>
          <a:lstStyle/>
          <a:p>
            <a:endParaRPr lang="en-US"/>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9986" name="Rectangle 2"/>
          <p:cNvSpPr>
            <a:spLocks noGrp="1" noChangeArrowheads="1"/>
          </p:cNvSpPr>
          <p:nvPr>
            <p:ph type="title"/>
          </p:nvPr>
        </p:nvSpPr>
        <p:spPr>
          <a:xfrm>
            <a:off x="609600" y="1219200"/>
            <a:ext cx="6607175" cy="858838"/>
          </a:xfrm>
        </p:spPr>
        <p:txBody>
          <a:bodyPr/>
          <a:lstStyle/>
          <a:p>
            <a:r>
              <a:rPr lang="en-US">
                <a:solidFill>
                  <a:srgbClr val="800080"/>
                </a:solidFill>
              </a:rPr>
              <a:t>The Glory of the Lord</a:t>
            </a:r>
          </a:p>
        </p:txBody>
      </p:sp>
      <p:sp>
        <p:nvSpPr>
          <p:cNvPr id="169987" name="Rectangle 3"/>
          <p:cNvSpPr>
            <a:spLocks noGrp="1" noChangeArrowheads="1"/>
          </p:cNvSpPr>
          <p:nvPr>
            <p:ph type="body" idx="1"/>
          </p:nvPr>
        </p:nvSpPr>
        <p:spPr>
          <a:xfrm>
            <a:off x="582613" y="3276600"/>
            <a:ext cx="6607175" cy="5664200"/>
          </a:xfrm>
        </p:spPr>
        <p:txBody>
          <a:bodyPr/>
          <a:lstStyle/>
          <a:p>
            <a:r>
              <a:rPr lang="en-US"/>
              <a:t>Gal 6:14  But God forbid that I should glory, save in the cross of our Lord Jesus Christ, by whom the world is crucified unto me, and I unto the world.</a:t>
            </a:r>
          </a:p>
        </p:txBody>
      </p:sp>
      <p:sp>
        <p:nvSpPr>
          <p:cNvPr id="169988" name="Rectangle 4"/>
          <p:cNvSpPr>
            <a:spLocks noChangeArrowheads="1"/>
          </p:cNvSpPr>
          <p:nvPr/>
        </p:nvSpPr>
        <p:spPr bwMode="auto">
          <a:xfrm>
            <a:off x="609600" y="3352800"/>
            <a:ext cx="6400800" cy="3124200"/>
          </a:xfrm>
          <a:prstGeom prst="rect">
            <a:avLst/>
          </a:prstGeom>
          <a:noFill/>
          <a:ln w="9525">
            <a:solidFill>
              <a:srgbClr val="800080"/>
            </a:solidFill>
            <a:miter lim="800000"/>
            <a:headEnd/>
            <a:tailEnd/>
          </a:ln>
          <a:effectLst/>
        </p:spPr>
        <p:txBody>
          <a:bodyPr wrap="none" anchor="ctr"/>
          <a:lstStyle/>
          <a:p>
            <a:endParaRPr lang="en-US"/>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2"/>
          <p:cNvSpPr>
            <a:spLocks noGrp="1" noChangeArrowheads="1"/>
          </p:cNvSpPr>
          <p:nvPr>
            <p:ph type="title"/>
          </p:nvPr>
        </p:nvSpPr>
        <p:spPr>
          <a:xfrm>
            <a:off x="609600" y="685800"/>
            <a:ext cx="6607175" cy="782638"/>
          </a:xfrm>
        </p:spPr>
        <p:txBody>
          <a:bodyPr/>
          <a:lstStyle/>
          <a:p>
            <a:r>
              <a:rPr lang="en-US" sz="4500">
                <a:solidFill>
                  <a:srgbClr val="800080"/>
                </a:solidFill>
              </a:rPr>
              <a:t>The Glory of the Lord</a:t>
            </a:r>
          </a:p>
        </p:txBody>
      </p:sp>
      <p:sp>
        <p:nvSpPr>
          <p:cNvPr id="143363" name="Rectangle 3"/>
          <p:cNvSpPr>
            <a:spLocks noGrp="1" noChangeArrowheads="1"/>
          </p:cNvSpPr>
          <p:nvPr>
            <p:ph type="body" idx="1"/>
          </p:nvPr>
        </p:nvSpPr>
        <p:spPr>
          <a:xfrm>
            <a:off x="582613" y="1981200"/>
            <a:ext cx="6607175" cy="7391400"/>
          </a:xfrm>
        </p:spPr>
        <p:txBody>
          <a:bodyPr/>
          <a:lstStyle/>
          <a:p>
            <a:pPr>
              <a:lnSpc>
                <a:spcPct val="80000"/>
              </a:lnSpc>
            </a:pPr>
            <a:r>
              <a:rPr lang="en-US" sz="2000"/>
              <a:t>Phi 2:1  If </a:t>
            </a:r>
            <a:r>
              <a:rPr lang="en-US" sz="2000" i="1"/>
              <a:t>[there be]</a:t>
            </a:r>
            <a:r>
              <a:rPr lang="en-US" sz="2000"/>
              <a:t> therefore any consolation in Christ, if any comfort of love, if any fellowship of the Spirit, if any bowels and mercies, </a:t>
            </a:r>
          </a:p>
          <a:p>
            <a:pPr>
              <a:lnSpc>
                <a:spcPct val="80000"/>
              </a:lnSpc>
            </a:pPr>
            <a:r>
              <a:rPr lang="en-US" sz="2000"/>
              <a:t>Phi 2:2  Fulfil ye my joy, that ye be likeminded, having the same love, </a:t>
            </a:r>
            <a:r>
              <a:rPr lang="en-US" sz="2000" i="1"/>
              <a:t>[being]</a:t>
            </a:r>
            <a:r>
              <a:rPr lang="en-US" sz="2000"/>
              <a:t> of one accord, of one mind. </a:t>
            </a:r>
          </a:p>
          <a:p>
            <a:pPr>
              <a:lnSpc>
                <a:spcPct val="80000"/>
              </a:lnSpc>
            </a:pPr>
            <a:r>
              <a:rPr lang="en-US" sz="2000"/>
              <a:t>Phi 2:3  </a:t>
            </a:r>
            <a:r>
              <a:rPr lang="en-US" sz="2000" i="1"/>
              <a:t>[Let]</a:t>
            </a:r>
            <a:r>
              <a:rPr lang="en-US" sz="2000"/>
              <a:t> nothing </a:t>
            </a:r>
            <a:r>
              <a:rPr lang="en-US" sz="2000" i="1"/>
              <a:t>[be done]</a:t>
            </a:r>
            <a:r>
              <a:rPr lang="en-US" sz="2000"/>
              <a:t> through strife or vainglory; but in lowliness of mind let each esteem other better than themselves. </a:t>
            </a:r>
          </a:p>
          <a:p>
            <a:pPr>
              <a:lnSpc>
                <a:spcPct val="80000"/>
              </a:lnSpc>
            </a:pPr>
            <a:r>
              <a:rPr lang="en-US" sz="2000"/>
              <a:t>Phi 2:4  Look not every man on his own things, but every man also on the things of others. </a:t>
            </a:r>
          </a:p>
          <a:p>
            <a:pPr>
              <a:lnSpc>
                <a:spcPct val="80000"/>
              </a:lnSpc>
            </a:pPr>
            <a:r>
              <a:rPr lang="en-US" sz="2000"/>
              <a:t>Phi 2:5  Let this mind be in you, which was also in Christ Jesus: </a:t>
            </a:r>
          </a:p>
          <a:p>
            <a:pPr>
              <a:lnSpc>
                <a:spcPct val="80000"/>
              </a:lnSpc>
            </a:pPr>
            <a:r>
              <a:rPr lang="en-US" sz="2000"/>
              <a:t>Phi 2:6  Who, being in the form of God, thought it not robbery to be equal with God: </a:t>
            </a:r>
          </a:p>
          <a:p>
            <a:pPr>
              <a:lnSpc>
                <a:spcPct val="80000"/>
              </a:lnSpc>
            </a:pPr>
            <a:r>
              <a:rPr lang="en-US" sz="2000"/>
              <a:t>Phi 2:7  But made himself of no reputation, and took upon him the form of a servant, and was made in the likeness of men: </a:t>
            </a:r>
          </a:p>
          <a:p>
            <a:pPr>
              <a:lnSpc>
                <a:spcPct val="80000"/>
              </a:lnSpc>
            </a:pPr>
            <a:r>
              <a:rPr lang="en-US" sz="2000"/>
              <a:t>Phi 2:8  And being found in fashion as a man, he humbled himself, and became obedient unto death, even the death of the cross. </a:t>
            </a:r>
          </a:p>
          <a:p>
            <a:pPr>
              <a:lnSpc>
                <a:spcPct val="80000"/>
              </a:lnSpc>
            </a:pPr>
            <a:r>
              <a:rPr lang="en-US" sz="2000"/>
              <a:t>Phi 2:9  Wherefore God also hath highly exalted him, and given him a name which is above every name: </a:t>
            </a:r>
          </a:p>
          <a:p>
            <a:pPr>
              <a:lnSpc>
                <a:spcPct val="80000"/>
              </a:lnSpc>
            </a:pPr>
            <a:r>
              <a:rPr lang="en-US" sz="2000"/>
              <a:t>Phi 2:10  That at the name of Jesus every knee should bow, of </a:t>
            </a:r>
            <a:r>
              <a:rPr lang="en-US" sz="2000" i="1"/>
              <a:t>[things]</a:t>
            </a:r>
            <a:r>
              <a:rPr lang="en-US" sz="2000"/>
              <a:t> in heaven, and </a:t>
            </a:r>
            <a:r>
              <a:rPr lang="en-US" sz="2000" i="1"/>
              <a:t>[things]</a:t>
            </a:r>
            <a:r>
              <a:rPr lang="en-US" sz="2000"/>
              <a:t> in earth, and </a:t>
            </a:r>
            <a:r>
              <a:rPr lang="en-US" sz="2000" i="1"/>
              <a:t>[things]</a:t>
            </a:r>
            <a:r>
              <a:rPr lang="en-US" sz="2000"/>
              <a:t> under the earth; </a:t>
            </a:r>
          </a:p>
          <a:p>
            <a:pPr>
              <a:lnSpc>
                <a:spcPct val="80000"/>
              </a:lnSpc>
            </a:pPr>
            <a:r>
              <a:rPr lang="en-US" sz="2000"/>
              <a:t>Phi 2:11  And </a:t>
            </a:r>
            <a:r>
              <a:rPr lang="en-US" sz="2000" i="1"/>
              <a:t>[that]</a:t>
            </a:r>
            <a:r>
              <a:rPr lang="en-US" sz="2000"/>
              <a:t> every tongue should confess that Jesus Christ </a:t>
            </a:r>
            <a:r>
              <a:rPr lang="en-US" sz="2000" i="1"/>
              <a:t>[is]</a:t>
            </a:r>
            <a:r>
              <a:rPr lang="en-US" sz="2000"/>
              <a:t> Lord, to the glory of God the Father. </a:t>
            </a:r>
          </a:p>
        </p:txBody>
      </p:sp>
      <p:sp>
        <p:nvSpPr>
          <p:cNvPr id="143364" name="Rectangle 4"/>
          <p:cNvSpPr>
            <a:spLocks noChangeArrowheads="1"/>
          </p:cNvSpPr>
          <p:nvPr/>
        </p:nvSpPr>
        <p:spPr bwMode="auto">
          <a:xfrm>
            <a:off x="609600" y="1905000"/>
            <a:ext cx="6629400" cy="7467600"/>
          </a:xfrm>
          <a:prstGeom prst="rect">
            <a:avLst/>
          </a:prstGeom>
          <a:noFill/>
          <a:ln w="9525">
            <a:solidFill>
              <a:srgbClr val="800080"/>
            </a:solidFill>
            <a:miter lim="800000"/>
            <a:headEnd/>
            <a:tailEnd/>
          </a:ln>
          <a:effectLst/>
        </p:spPr>
        <p:txBody>
          <a:bodyPr wrap="none" anchor="ctr"/>
          <a:lstStyle/>
          <a:p>
            <a:endParaRPr lang="en-US"/>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Rectangle 2"/>
          <p:cNvSpPr>
            <a:spLocks noGrp="1" noChangeArrowheads="1"/>
          </p:cNvSpPr>
          <p:nvPr>
            <p:ph type="title"/>
          </p:nvPr>
        </p:nvSpPr>
        <p:spPr>
          <a:xfrm>
            <a:off x="609600" y="533400"/>
            <a:ext cx="6607175" cy="914400"/>
          </a:xfrm>
        </p:spPr>
        <p:txBody>
          <a:bodyPr/>
          <a:lstStyle/>
          <a:p>
            <a:r>
              <a:rPr lang="en-US">
                <a:solidFill>
                  <a:srgbClr val="800080"/>
                </a:solidFill>
              </a:rPr>
              <a:t>The Glory of the Lord</a:t>
            </a:r>
          </a:p>
        </p:txBody>
      </p:sp>
      <p:sp>
        <p:nvSpPr>
          <p:cNvPr id="144387" name="Rectangle 3"/>
          <p:cNvSpPr>
            <a:spLocks noGrp="1" noChangeArrowheads="1"/>
          </p:cNvSpPr>
          <p:nvPr>
            <p:ph type="body" idx="1"/>
          </p:nvPr>
        </p:nvSpPr>
        <p:spPr>
          <a:xfrm>
            <a:off x="609600" y="1981200"/>
            <a:ext cx="6607175" cy="7696200"/>
          </a:xfrm>
        </p:spPr>
        <p:txBody>
          <a:bodyPr/>
          <a:lstStyle/>
          <a:p>
            <a:pPr>
              <a:lnSpc>
                <a:spcPct val="80000"/>
              </a:lnSpc>
            </a:pPr>
            <a:r>
              <a:rPr lang="en-US" sz="2000"/>
              <a:t>Rev 7:9  After this I beheld, and, lo, a great multitude, which no man could number, of all nations, and kindreds, and people, and tongues, stood before the throne, and before the Lamb, clothed with white robes, and palms in their hands; </a:t>
            </a:r>
          </a:p>
          <a:p>
            <a:pPr>
              <a:lnSpc>
                <a:spcPct val="80000"/>
              </a:lnSpc>
            </a:pPr>
            <a:r>
              <a:rPr lang="en-US" sz="2000"/>
              <a:t>Rev 7:10  And cried with a loud voice, saying, Salvation to our God which sitteth upon the throne, and unto the Lamb. </a:t>
            </a:r>
          </a:p>
          <a:p>
            <a:pPr>
              <a:lnSpc>
                <a:spcPct val="80000"/>
              </a:lnSpc>
            </a:pPr>
            <a:r>
              <a:rPr lang="en-US" sz="2000"/>
              <a:t>Rev 7:11  And all the angels stood round about the throne, and </a:t>
            </a:r>
            <a:r>
              <a:rPr lang="en-US" sz="2000" i="1"/>
              <a:t>[about]</a:t>
            </a:r>
            <a:r>
              <a:rPr lang="en-US" sz="2000"/>
              <a:t> the elders and the four beasts, and fell before the throne on their faces, and worshipped God, </a:t>
            </a:r>
          </a:p>
          <a:p>
            <a:pPr>
              <a:lnSpc>
                <a:spcPct val="80000"/>
              </a:lnSpc>
            </a:pPr>
            <a:r>
              <a:rPr lang="en-US" sz="2000"/>
              <a:t>Rev 7:12  Saying, Amen: Blessing, and glory, and wisdom, and thanksgiving, and honour, and power, and might, </a:t>
            </a:r>
            <a:r>
              <a:rPr lang="en-US" sz="2000" i="1"/>
              <a:t>[be]</a:t>
            </a:r>
            <a:r>
              <a:rPr lang="en-US" sz="2000"/>
              <a:t> unto our God for ever and ever. Amen. </a:t>
            </a:r>
          </a:p>
          <a:p>
            <a:pPr>
              <a:lnSpc>
                <a:spcPct val="80000"/>
              </a:lnSpc>
            </a:pPr>
            <a:r>
              <a:rPr lang="en-US" sz="2000"/>
              <a:t>Rev 7:13  And one of the elders answered, saying unto me, What are these which are arrayed in white robes? and whence came they? </a:t>
            </a:r>
          </a:p>
          <a:p>
            <a:pPr>
              <a:lnSpc>
                <a:spcPct val="80000"/>
              </a:lnSpc>
            </a:pPr>
            <a:r>
              <a:rPr lang="en-US" sz="2000"/>
              <a:t>Rev 7:14  And I said unto him, Sir, thou knowest. And he said to me, These are they which came out of great tribulation, and have washed their robes, and made them white in the blood of the Lamb. </a:t>
            </a:r>
          </a:p>
          <a:p>
            <a:pPr>
              <a:lnSpc>
                <a:spcPct val="80000"/>
              </a:lnSpc>
            </a:pPr>
            <a:r>
              <a:rPr lang="en-US" sz="2000"/>
              <a:t>Rev 7:15  Therefore are they before the throne of God, and serve him day and night in his temple: and he that sitteth on the throne shall dwell among them. </a:t>
            </a:r>
          </a:p>
          <a:p>
            <a:pPr>
              <a:lnSpc>
                <a:spcPct val="80000"/>
              </a:lnSpc>
            </a:pPr>
            <a:r>
              <a:rPr lang="en-US" sz="2000"/>
              <a:t>Rev 7:16  They shall hunger no more, neither thirst any more; neither shall the sun light on them, nor any heat. </a:t>
            </a:r>
          </a:p>
          <a:p>
            <a:pPr>
              <a:lnSpc>
                <a:spcPct val="80000"/>
              </a:lnSpc>
            </a:pPr>
            <a:r>
              <a:rPr lang="en-US" sz="2000"/>
              <a:t>Rev 7:17  For the Lamb which is in the midst of the throne shall feed them, and shall lead them unto living fountains of waters: and God shall wipe away all tears from their eyes. </a:t>
            </a:r>
          </a:p>
        </p:txBody>
      </p:sp>
      <p:sp>
        <p:nvSpPr>
          <p:cNvPr id="144388" name="Rectangle 4"/>
          <p:cNvSpPr>
            <a:spLocks noChangeArrowheads="1"/>
          </p:cNvSpPr>
          <p:nvPr/>
        </p:nvSpPr>
        <p:spPr bwMode="auto">
          <a:xfrm>
            <a:off x="533400" y="1905000"/>
            <a:ext cx="6705600" cy="7772400"/>
          </a:xfrm>
          <a:prstGeom prst="rect">
            <a:avLst/>
          </a:prstGeom>
          <a:noFill/>
          <a:ln w="9525">
            <a:solidFill>
              <a:srgbClr val="800080"/>
            </a:solidFill>
            <a:miter lim="800000"/>
            <a:headEnd/>
            <a:tailEnd/>
          </a:ln>
          <a:effectLst/>
        </p:spPr>
        <p:txBody>
          <a:bodyPr wrap="none" anchor="ctr"/>
          <a:lstStyle/>
          <a:p>
            <a:endParaRPr lang="en-US"/>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609600" y="533400"/>
            <a:ext cx="6607175" cy="1295400"/>
          </a:xfrm>
        </p:spPr>
        <p:txBody>
          <a:bodyPr/>
          <a:lstStyle/>
          <a:p>
            <a:r>
              <a:rPr lang="en-US" sz="4500">
                <a:solidFill>
                  <a:schemeClr val="accent1"/>
                </a:solidFill>
              </a:rPr>
              <a:t>Responses # 1, 2, 3</a:t>
            </a:r>
            <a:br>
              <a:rPr lang="en-US" sz="4500">
                <a:solidFill>
                  <a:schemeClr val="accent1"/>
                </a:solidFill>
              </a:rPr>
            </a:br>
            <a:r>
              <a:rPr lang="en-US" sz="1400">
                <a:solidFill>
                  <a:schemeClr val="accent1"/>
                </a:solidFill>
              </a:rPr>
              <a:t>For your information only.  Print out this page for your journal.</a:t>
            </a:r>
          </a:p>
        </p:txBody>
      </p:sp>
      <p:sp>
        <p:nvSpPr>
          <p:cNvPr id="39939" name="Rectangle 3"/>
          <p:cNvSpPr>
            <a:spLocks noGrp="1" noChangeArrowheads="1"/>
          </p:cNvSpPr>
          <p:nvPr>
            <p:ph type="body" idx="1"/>
          </p:nvPr>
        </p:nvSpPr>
        <p:spPr>
          <a:xfrm>
            <a:off x="582613" y="2057400"/>
            <a:ext cx="6607175" cy="6883400"/>
          </a:xfrm>
        </p:spPr>
        <p:txBody>
          <a:bodyPr/>
          <a:lstStyle/>
          <a:p>
            <a:endParaRPr lang="en-US"/>
          </a:p>
        </p:txBody>
      </p:sp>
      <p:sp>
        <p:nvSpPr>
          <p:cNvPr id="39940" name="Rectangle 4"/>
          <p:cNvSpPr>
            <a:spLocks noChangeArrowheads="1"/>
          </p:cNvSpPr>
          <p:nvPr/>
        </p:nvSpPr>
        <p:spPr bwMode="auto">
          <a:xfrm>
            <a:off x="609600" y="2057400"/>
            <a:ext cx="6553200" cy="6858000"/>
          </a:xfrm>
          <a:prstGeom prst="rect">
            <a:avLst/>
          </a:prstGeom>
          <a:noFill/>
          <a:ln w="9525">
            <a:solidFill>
              <a:schemeClr val="accent1"/>
            </a:solidFill>
            <a:miter lim="800000"/>
            <a:headEnd/>
            <a:tailEnd/>
          </a:ln>
          <a:effectLst/>
        </p:spPr>
        <p:txBody>
          <a:bodyPr wrap="none" anchor="ctr"/>
          <a:lstStyle/>
          <a:p>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Grp="1" noChangeArrowheads="1"/>
          </p:cNvSpPr>
          <p:nvPr>
            <p:ph type="title"/>
          </p:nvPr>
        </p:nvSpPr>
        <p:spPr>
          <a:xfrm>
            <a:off x="609600" y="685800"/>
            <a:ext cx="6607175" cy="935038"/>
          </a:xfrm>
        </p:spPr>
        <p:txBody>
          <a:bodyPr/>
          <a:lstStyle/>
          <a:p>
            <a:r>
              <a:rPr lang="en-US">
                <a:solidFill>
                  <a:srgbClr val="800080"/>
                </a:solidFill>
              </a:rPr>
              <a:t>I Peter 4.12-19</a:t>
            </a:r>
            <a:r>
              <a:rPr lang="en-US">
                <a:solidFill>
                  <a:srgbClr val="CC0099"/>
                </a:solidFill>
              </a:rPr>
              <a:t> </a:t>
            </a:r>
            <a:r>
              <a:rPr lang="en-US" sz="1800">
                <a:solidFill>
                  <a:schemeClr val="accent1"/>
                </a:solidFill>
              </a:rPr>
              <a:t>***</a:t>
            </a:r>
          </a:p>
        </p:txBody>
      </p:sp>
      <p:sp>
        <p:nvSpPr>
          <p:cNvPr id="105475" name="Rectangle 3"/>
          <p:cNvSpPr>
            <a:spLocks noGrp="1" noChangeArrowheads="1"/>
          </p:cNvSpPr>
          <p:nvPr>
            <p:ph type="body" idx="1"/>
          </p:nvPr>
        </p:nvSpPr>
        <p:spPr>
          <a:xfrm>
            <a:off x="582613" y="2133600"/>
            <a:ext cx="6607175" cy="7543800"/>
          </a:xfrm>
        </p:spPr>
        <p:txBody>
          <a:bodyPr/>
          <a:lstStyle/>
          <a:p>
            <a:pPr>
              <a:lnSpc>
                <a:spcPct val="80000"/>
              </a:lnSpc>
            </a:pPr>
            <a:r>
              <a:rPr lang="en-US" sz="2200"/>
              <a:t>1Pe 4:12  Beloved, think it not strange concerning the fiery trial which is to try you, as though some strange thing happened unto you: </a:t>
            </a:r>
          </a:p>
          <a:p>
            <a:pPr>
              <a:lnSpc>
                <a:spcPct val="80000"/>
              </a:lnSpc>
            </a:pPr>
            <a:r>
              <a:rPr lang="en-US" sz="2200"/>
              <a:t>1Pe 4:13  But rejoice, inasmuch as ye are partakers of Christ's sufferings; that, when his glory shall be revealed, ye may be glad also with exceeding joy. </a:t>
            </a:r>
          </a:p>
          <a:p>
            <a:pPr>
              <a:lnSpc>
                <a:spcPct val="80000"/>
              </a:lnSpc>
            </a:pPr>
            <a:r>
              <a:rPr lang="en-US" sz="2200"/>
              <a:t>1Pe 4:14  If ye be reproached for the name of Christ, happy </a:t>
            </a:r>
            <a:r>
              <a:rPr lang="en-US" sz="2200" i="1"/>
              <a:t>[are ye]</a:t>
            </a:r>
            <a:r>
              <a:rPr lang="en-US" sz="2200"/>
              <a:t>; for the spirit of glory and of God resteth upon you: on their part he is evil spoken of, but on your part he is glorified. </a:t>
            </a:r>
          </a:p>
          <a:p>
            <a:pPr>
              <a:lnSpc>
                <a:spcPct val="80000"/>
              </a:lnSpc>
            </a:pPr>
            <a:r>
              <a:rPr lang="en-US" sz="2200"/>
              <a:t>1Pe 4:15  But let none of you suffer as a murderer, or </a:t>
            </a:r>
            <a:r>
              <a:rPr lang="en-US" sz="2200" i="1"/>
              <a:t>[as]</a:t>
            </a:r>
            <a:r>
              <a:rPr lang="en-US" sz="2200"/>
              <a:t> a thief, or </a:t>
            </a:r>
            <a:r>
              <a:rPr lang="en-US" sz="2200" i="1"/>
              <a:t>[as]</a:t>
            </a:r>
            <a:r>
              <a:rPr lang="en-US" sz="2200"/>
              <a:t> an evildoer, or as a busybody in other men's matters. </a:t>
            </a:r>
          </a:p>
          <a:p>
            <a:pPr>
              <a:lnSpc>
                <a:spcPct val="80000"/>
              </a:lnSpc>
            </a:pPr>
            <a:r>
              <a:rPr lang="en-US" sz="2200"/>
              <a:t>1Pe 4:16  Yet if </a:t>
            </a:r>
            <a:r>
              <a:rPr lang="en-US" sz="2200" i="1"/>
              <a:t>[any man suffer]</a:t>
            </a:r>
            <a:r>
              <a:rPr lang="en-US" sz="2200"/>
              <a:t> as a Christian, let him not be ashamed; but let him glorify God on this behalf. </a:t>
            </a:r>
          </a:p>
          <a:p>
            <a:pPr>
              <a:lnSpc>
                <a:spcPct val="80000"/>
              </a:lnSpc>
            </a:pPr>
            <a:r>
              <a:rPr lang="en-US" sz="2200"/>
              <a:t>1Pe 4:17  For the time </a:t>
            </a:r>
            <a:r>
              <a:rPr lang="en-US" sz="2200" i="1"/>
              <a:t>[is come]</a:t>
            </a:r>
            <a:r>
              <a:rPr lang="en-US" sz="2200"/>
              <a:t> that judgment must begin at the house of God: and if </a:t>
            </a:r>
            <a:r>
              <a:rPr lang="en-US" sz="2200" i="1"/>
              <a:t>[it]</a:t>
            </a:r>
            <a:r>
              <a:rPr lang="en-US" sz="2200"/>
              <a:t> first </a:t>
            </a:r>
            <a:r>
              <a:rPr lang="en-US" sz="2200" i="1"/>
              <a:t>[begin]</a:t>
            </a:r>
            <a:r>
              <a:rPr lang="en-US" sz="2200"/>
              <a:t> at us, what shall the end </a:t>
            </a:r>
            <a:r>
              <a:rPr lang="en-US" sz="2200" i="1"/>
              <a:t>[be]</a:t>
            </a:r>
            <a:r>
              <a:rPr lang="en-US" sz="2200"/>
              <a:t> of them that obey not the gospel of God? </a:t>
            </a:r>
          </a:p>
          <a:p>
            <a:pPr>
              <a:lnSpc>
                <a:spcPct val="80000"/>
              </a:lnSpc>
            </a:pPr>
            <a:r>
              <a:rPr lang="en-US" sz="2200"/>
              <a:t>1Pe 4:18  And if the righteous scarcely be saved, where shall the ungodly and the sinner appear? </a:t>
            </a:r>
          </a:p>
          <a:p>
            <a:pPr>
              <a:lnSpc>
                <a:spcPct val="80000"/>
              </a:lnSpc>
            </a:pPr>
            <a:r>
              <a:rPr lang="en-US" sz="2200"/>
              <a:t>1Pe 4:19  Wherefore let them that suffer according to the will of God commit the keeping of their souls </a:t>
            </a:r>
            <a:r>
              <a:rPr lang="en-US" sz="2200" i="1"/>
              <a:t>[to him]</a:t>
            </a:r>
            <a:r>
              <a:rPr lang="en-US" sz="2200"/>
              <a:t> in well doing, as unto a faithful Creator. </a:t>
            </a:r>
          </a:p>
          <a:p>
            <a:pPr>
              <a:lnSpc>
                <a:spcPct val="80000"/>
              </a:lnSpc>
            </a:pPr>
            <a:endParaRPr lang="en-US" sz="2200"/>
          </a:p>
        </p:txBody>
      </p:sp>
      <p:sp>
        <p:nvSpPr>
          <p:cNvPr id="105476" name="Rectangle 4"/>
          <p:cNvSpPr>
            <a:spLocks noChangeArrowheads="1"/>
          </p:cNvSpPr>
          <p:nvPr/>
        </p:nvSpPr>
        <p:spPr bwMode="auto">
          <a:xfrm>
            <a:off x="609600" y="1981200"/>
            <a:ext cx="6553200" cy="7696200"/>
          </a:xfrm>
          <a:prstGeom prst="rect">
            <a:avLst/>
          </a:prstGeom>
          <a:noFill/>
          <a:ln w="9525">
            <a:solidFill>
              <a:srgbClr val="0066CC"/>
            </a:solidFill>
            <a:miter lim="800000"/>
            <a:headEnd/>
            <a:tailEnd/>
          </a:ln>
          <a:effectLst/>
        </p:spPr>
        <p:txBody>
          <a:bodyPr wrap="none" anchor="ctr"/>
          <a:lstStyle/>
          <a:p>
            <a:endParaRPr lang="en-US"/>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09600" y="304800"/>
            <a:ext cx="6607175" cy="554038"/>
          </a:xfrm>
        </p:spPr>
        <p:txBody>
          <a:bodyPr/>
          <a:lstStyle/>
          <a:p>
            <a:r>
              <a:rPr lang="en-US" sz="4500"/>
              <a:t>Mary</a:t>
            </a:r>
          </a:p>
        </p:txBody>
      </p:sp>
      <p:sp>
        <p:nvSpPr>
          <p:cNvPr id="11267" name="Rectangle 3"/>
          <p:cNvSpPr>
            <a:spLocks noGrp="1" noChangeArrowheads="1"/>
          </p:cNvSpPr>
          <p:nvPr>
            <p:ph type="body" idx="1"/>
          </p:nvPr>
        </p:nvSpPr>
        <p:spPr>
          <a:xfrm>
            <a:off x="609600" y="1371600"/>
            <a:ext cx="6607175" cy="8382000"/>
          </a:xfrm>
        </p:spPr>
        <p:txBody>
          <a:bodyPr/>
          <a:lstStyle/>
          <a:p>
            <a:pPr>
              <a:lnSpc>
                <a:spcPct val="80000"/>
              </a:lnSpc>
            </a:pPr>
            <a:r>
              <a:rPr lang="en-US" sz="1900" i="1"/>
              <a:t>Mary is born of a lowly family.  She does not accomplish anything that would be considered memorable today.</a:t>
            </a:r>
            <a:endParaRPr lang="en-US" sz="1900"/>
          </a:p>
          <a:p>
            <a:pPr>
              <a:lnSpc>
                <a:spcPct val="80000"/>
              </a:lnSpc>
            </a:pPr>
            <a:endParaRPr lang="en-US" sz="1900"/>
          </a:p>
          <a:p>
            <a:pPr>
              <a:lnSpc>
                <a:spcPct val="80000"/>
              </a:lnSpc>
            </a:pPr>
            <a:r>
              <a:rPr lang="en-US" sz="1900"/>
              <a:t>Mary is a willing vessel at all costs</a:t>
            </a:r>
            <a:r>
              <a:rPr lang="en-US" sz="1900">
                <a:solidFill>
                  <a:srgbClr val="0000CC"/>
                </a:solidFill>
              </a:rPr>
              <a:t>***</a:t>
            </a:r>
            <a:r>
              <a:rPr lang="en-US" sz="1900"/>
              <a:t>.  God chooses willing vessels.</a:t>
            </a:r>
          </a:p>
          <a:p>
            <a:pPr>
              <a:lnSpc>
                <a:spcPct val="80000"/>
              </a:lnSpc>
            </a:pPr>
            <a:r>
              <a:rPr lang="en-US" sz="1900"/>
              <a:t>She leads a life of surrender and humiliation</a:t>
            </a:r>
            <a:r>
              <a:rPr lang="en-US" sz="1900">
                <a:solidFill>
                  <a:srgbClr val="0000CC"/>
                </a:solidFill>
              </a:rPr>
              <a:t>***</a:t>
            </a:r>
            <a:r>
              <a:rPr lang="en-US" sz="1900"/>
              <a:t>.</a:t>
            </a:r>
          </a:p>
          <a:p>
            <a:pPr>
              <a:lnSpc>
                <a:spcPct val="80000"/>
              </a:lnSpc>
            </a:pPr>
            <a:r>
              <a:rPr lang="en-US" sz="1900"/>
              <a:t>Her life is centered on the Lord</a:t>
            </a:r>
            <a:r>
              <a:rPr lang="en-US" sz="1900">
                <a:solidFill>
                  <a:srgbClr val="0000CC"/>
                </a:solidFill>
              </a:rPr>
              <a:t>***</a:t>
            </a:r>
            <a:r>
              <a:rPr lang="en-US" sz="1900"/>
              <a:t>.  She is not self-centered.</a:t>
            </a:r>
          </a:p>
          <a:p>
            <a:pPr>
              <a:lnSpc>
                <a:spcPct val="80000"/>
              </a:lnSpc>
            </a:pPr>
            <a:r>
              <a:rPr lang="en-US" sz="1900"/>
              <a:t>She is a most loving and gentle mother and wife</a:t>
            </a:r>
            <a:r>
              <a:rPr lang="en-US" sz="1900">
                <a:solidFill>
                  <a:srgbClr val="0000CC"/>
                </a:solidFill>
              </a:rPr>
              <a:t>***</a:t>
            </a:r>
            <a:r>
              <a:rPr lang="en-US" sz="1900"/>
              <a:t>.</a:t>
            </a:r>
          </a:p>
          <a:p>
            <a:pPr>
              <a:lnSpc>
                <a:spcPct val="80000"/>
              </a:lnSpc>
            </a:pPr>
            <a:r>
              <a:rPr lang="en-US" sz="1900"/>
              <a:t>She is loving and caring in the midst of possibly great humiliation and scorn.  She does not defend the call of the Lord God upon her life. </a:t>
            </a:r>
          </a:p>
          <a:p>
            <a:pPr>
              <a:lnSpc>
                <a:spcPct val="80000"/>
              </a:lnSpc>
            </a:pPr>
            <a:r>
              <a:rPr lang="en-US" sz="1900"/>
              <a:t>She experiences much grief in her life</a:t>
            </a:r>
            <a:r>
              <a:rPr lang="en-US" sz="1900">
                <a:solidFill>
                  <a:srgbClr val="0000CC"/>
                </a:solidFill>
              </a:rPr>
              <a:t>***</a:t>
            </a:r>
            <a:r>
              <a:rPr lang="en-US" sz="1900"/>
              <a:t> being the mother of our Lord.  History states that her husband, Joseph, died when Jesus was a lad.  She must have had a heavy load with the children.</a:t>
            </a:r>
          </a:p>
          <a:p>
            <a:pPr>
              <a:lnSpc>
                <a:spcPct val="80000"/>
              </a:lnSpc>
            </a:pPr>
            <a:r>
              <a:rPr lang="en-US" sz="1900"/>
              <a:t>It is obvious that Mary’s parents</a:t>
            </a:r>
            <a:r>
              <a:rPr lang="en-US" sz="1900">
                <a:solidFill>
                  <a:srgbClr val="0000CC"/>
                </a:solidFill>
              </a:rPr>
              <a:t>***</a:t>
            </a:r>
            <a:r>
              <a:rPr lang="en-US" sz="1900"/>
              <a:t> were greatly committed to the Lord for Mary to recognize the voice of the Lord through the angel that came to her at the annunciation.</a:t>
            </a:r>
          </a:p>
          <a:p>
            <a:pPr>
              <a:lnSpc>
                <a:spcPct val="80000"/>
              </a:lnSpc>
            </a:pPr>
            <a:endParaRPr lang="en-US" sz="1900"/>
          </a:p>
          <a:p>
            <a:pPr>
              <a:lnSpc>
                <a:spcPct val="80000"/>
              </a:lnSpc>
            </a:pPr>
            <a:r>
              <a:rPr lang="en-US" sz="1900">
                <a:solidFill>
                  <a:schemeClr val="accent1"/>
                </a:solidFill>
              </a:rPr>
              <a:t>What is it like to have people scorn you and mock you when you are walking in the steps of the Lord?***</a:t>
            </a:r>
          </a:p>
          <a:p>
            <a:pPr>
              <a:lnSpc>
                <a:spcPct val="80000"/>
              </a:lnSpc>
            </a:pPr>
            <a:r>
              <a:rPr lang="en-US" sz="1900">
                <a:solidFill>
                  <a:schemeClr val="accent1"/>
                </a:solidFill>
              </a:rPr>
              <a:t>What is it like to feel lonely and alone when you are walking with Jesus Christ who has called you before you were born to live for Him?***</a:t>
            </a:r>
          </a:p>
          <a:p>
            <a:pPr>
              <a:lnSpc>
                <a:spcPct val="80000"/>
              </a:lnSpc>
            </a:pPr>
            <a:r>
              <a:rPr lang="en-US" sz="1900">
                <a:solidFill>
                  <a:schemeClr val="accent1"/>
                </a:solidFill>
              </a:rPr>
              <a:t>Where do you turn when you are lonely or others are humiliating you for the sake of the Gospel?***</a:t>
            </a:r>
          </a:p>
          <a:p>
            <a:pPr>
              <a:lnSpc>
                <a:spcPct val="80000"/>
              </a:lnSpc>
            </a:pPr>
            <a:r>
              <a:rPr lang="en-US" sz="1900">
                <a:solidFill>
                  <a:schemeClr val="accent1"/>
                </a:solidFill>
              </a:rPr>
              <a:t>I cannot help but think about the fact that Mary is the mother of our Lord and those who know not the Lord Jesus Christ as Lord and Savior mocked her and scorned her – and, yet, she did not fight them.  I believe that she was a mother and wife full of the Love of God in the midst of hate and scorn.***</a:t>
            </a:r>
          </a:p>
        </p:txBody>
      </p:sp>
      <p:sp>
        <p:nvSpPr>
          <p:cNvPr id="11268" name="Rectangle 4"/>
          <p:cNvSpPr>
            <a:spLocks noChangeArrowheads="1"/>
          </p:cNvSpPr>
          <p:nvPr/>
        </p:nvSpPr>
        <p:spPr bwMode="auto">
          <a:xfrm>
            <a:off x="609600" y="1371600"/>
            <a:ext cx="6629400" cy="4800600"/>
          </a:xfrm>
          <a:prstGeom prst="rect">
            <a:avLst/>
          </a:prstGeom>
          <a:noFill/>
          <a:ln w="9525">
            <a:solidFill>
              <a:srgbClr val="0033CC"/>
            </a:solidFill>
            <a:miter lim="800000"/>
            <a:headEnd/>
            <a:tailEnd/>
          </a:ln>
          <a:effectLst/>
        </p:spPr>
        <p:txBody>
          <a:bodyPr wrap="none" anchor="ctr"/>
          <a:lstStyle/>
          <a:p>
            <a:endParaRPr lang="en-US"/>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609600" y="533400"/>
            <a:ext cx="6607175" cy="762000"/>
          </a:xfrm>
        </p:spPr>
        <p:txBody>
          <a:bodyPr/>
          <a:lstStyle/>
          <a:p>
            <a:r>
              <a:rPr lang="en-US" sz="4500">
                <a:solidFill>
                  <a:srgbClr val="0000CC"/>
                </a:solidFill>
              </a:rPr>
              <a:t>Cost of Discipleship</a:t>
            </a:r>
          </a:p>
        </p:txBody>
      </p:sp>
      <p:sp>
        <p:nvSpPr>
          <p:cNvPr id="43011" name="Rectangle 3"/>
          <p:cNvSpPr>
            <a:spLocks noGrp="1" noChangeArrowheads="1"/>
          </p:cNvSpPr>
          <p:nvPr>
            <p:ph type="body" idx="1"/>
          </p:nvPr>
        </p:nvSpPr>
        <p:spPr>
          <a:xfrm>
            <a:off x="582613" y="2057400"/>
            <a:ext cx="6607175" cy="6883400"/>
          </a:xfrm>
        </p:spPr>
        <p:txBody>
          <a:bodyPr/>
          <a:lstStyle/>
          <a:p>
            <a:pPr>
              <a:lnSpc>
                <a:spcPct val="90000"/>
              </a:lnSpc>
            </a:pPr>
            <a:r>
              <a:rPr lang="en-US" sz="2800"/>
              <a:t>Mat 16:24  Then said Jesus unto his disciples, If any </a:t>
            </a:r>
            <a:r>
              <a:rPr lang="en-US" sz="2800" i="1"/>
              <a:t>[man]</a:t>
            </a:r>
            <a:r>
              <a:rPr lang="en-US" sz="2800"/>
              <a:t> will come after me, let him deny himself, and take up his cross, and follow me. </a:t>
            </a:r>
          </a:p>
          <a:p>
            <a:pPr>
              <a:lnSpc>
                <a:spcPct val="90000"/>
              </a:lnSpc>
            </a:pPr>
            <a:r>
              <a:rPr lang="en-US" sz="2800"/>
              <a:t>Mat 16:25  For whosoever will save his life shall lose it: and whosoever will lose his life for my sake shall find it. </a:t>
            </a:r>
          </a:p>
          <a:p>
            <a:pPr>
              <a:lnSpc>
                <a:spcPct val="90000"/>
              </a:lnSpc>
            </a:pPr>
            <a:r>
              <a:rPr lang="en-US" sz="2800"/>
              <a:t>Mat 16:26  For what is a man profited, if he shall gain the whole world, and lose his own soul? or what shall a man give in exchange for his soul? </a:t>
            </a:r>
          </a:p>
          <a:p>
            <a:pPr>
              <a:lnSpc>
                <a:spcPct val="90000"/>
              </a:lnSpc>
            </a:pPr>
            <a:r>
              <a:rPr lang="en-US" sz="2800"/>
              <a:t>Mat 16:27  For the Son of man shall come in the glory of his Father with his angels; and then he shall reward every man according to his works.</a:t>
            </a:r>
          </a:p>
          <a:p>
            <a:pPr lvl="1" algn="r">
              <a:lnSpc>
                <a:spcPct val="90000"/>
              </a:lnSpc>
            </a:pPr>
            <a:r>
              <a:rPr lang="en-US" sz="1600"/>
              <a:t>Next</a:t>
            </a:r>
            <a:endParaRPr lang="en-US" sz="2200"/>
          </a:p>
        </p:txBody>
      </p:sp>
      <p:sp>
        <p:nvSpPr>
          <p:cNvPr id="43012" name="Rectangle 4"/>
          <p:cNvSpPr>
            <a:spLocks noChangeArrowheads="1"/>
          </p:cNvSpPr>
          <p:nvPr/>
        </p:nvSpPr>
        <p:spPr bwMode="auto">
          <a:xfrm>
            <a:off x="609600" y="2057400"/>
            <a:ext cx="6629400" cy="6553200"/>
          </a:xfrm>
          <a:prstGeom prst="rect">
            <a:avLst/>
          </a:prstGeom>
          <a:noFill/>
          <a:ln w="9525">
            <a:solidFill>
              <a:srgbClr val="0066CC"/>
            </a:solidFill>
            <a:miter lim="800000"/>
            <a:headEnd/>
            <a:tailEnd/>
          </a:ln>
          <a:effectLst/>
        </p:spPr>
        <p:txBody>
          <a:bodyPr wrap="none" anchor="ctr"/>
          <a:lstStyle/>
          <a:p>
            <a:endParaRPr lang="en-US"/>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Rectangle 2"/>
          <p:cNvSpPr>
            <a:spLocks noGrp="1" noChangeArrowheads="1"/>
          </p:cNvSpPr>
          <p:nvPr>
            <p:ph type="title"/>
          </p:nvPr>
        </p:nvSpPr>
        <p:spPr>
          <a:xfrm>
            <a:off x="304800" y="893763"/>
            <a:ext cx="7086600" cy="1011237"/>
          </a:xfrm>
        </p:spPr>
        <p:txBody>
          <a:bodyPr/>
          <a:lstStyle/>
          <a:p>
            <a:r>
              <a:rPr lang="en-US">
                <a:solidFill>
                  <a:srgbClr val="0000CC"/>
                </a:solidFill>
              </a:rPr>
              <a:t>Cost of Discipleship  cont</a:t>
            </a:r>
          </a:p>
        </p:txBody>
      </p:sp>
      <p:sp>
        <p:nvSpPr>
          <p:cNvPr id="133123" name="Rectangle 3"/>
          <p:cNvSpPr>
            <a:spLocks noGrp="1" noChangeArrowheads="1"/>
          </p:cNvSpPr>
          <p:nvPr>
            <p:ph type="body" idx="1"/>
          </p:nvPr>
        </p:nvSpPr>
        <p:spPr>
          <a:xfrm>
            <a:off x="582613" y="2209800"/>
            <a:ext cx="6607175" cy="7086600"/>
          </a:xfrm>
        </p:spPr>
        <p:txBody>
          <a:bodyPr/>
          <a:lstStyle/>
          <a:p>
            <a:pPr>
              <a:lnSpc>
                <a:spcPct val="80000"/>
              </a:lnSpc>
            </a:pPr>
            <a:r>
              <a:rPr lang="en-US" sz="2600"/>
              <a:t>Mar 8:34  And when he had called the people </a:t>
            </a:r>
            <a:r>
              <a:rPr lang="en-US" sz="2600" i="1"/>
              <a:t>[unto him]</a:t>
            </a:r>
            <a:r>
              <a:rPr lang="en-US" sz="2600"/>
              <a:t> with his disciples also, he said unto them, Whosoever will come after me, let him deny himself, and take up his cross, and follow me. </a:t>
            </a:r>
          </a:p>
          <a:p>
            <a:pPr>
              <a:lnSpc>
                <a:spcPct val="80000"/>
              </a:lnSpc>
            </a:pPr>
            <a:r>
              <a:rPr lang="en-US" sz="2600"/>
              <a:t>Mar 8:35  For whosoever will save his life shall lose it; but whosoever shall lose his life for my sake and the gospel's, the same shall save it. </a:t>
            </a:r>
          </a:p>
          <a:p>
            <a:pPr>
              <a:lnSpc>
                <a:spcPct val="80000"/>
              </a:lnSpc>
            </a:pPr>
            <a:r>
              <a:rPr lang="en-US" sz="2600"/>
              <a:t>Mar 8:36  For what shall it profit a man, if he shall gain the whole world, and lose his own soul? </a:t>
            </a:r>
          </a:p>
          <a:p>
            <a:pPr>
              <a:lnSpc>
                <a:spcPct val="80000"/>
              </a:lnSpc>
            </a:pPr>
            <a:r>
              <a:rPr lang="en-US" sz="2600"/>
              <a:t>Mar 8:37  Or what shall a man give in exchange for his soul? </a:t>
            </a:r>
          </a:p>
          <a:p>
            <a:pPr>
              <a:lnSpc>
                <a:spcPct val="80000"/>
              </a:lnSpc>
            </a:pPr>
            <a:r>
              <a:rPr lang="en-US" sz="2600"/>
              <a:t>Mar 8:38  Whosoever therefore shall be ashamed of me and of my words in this adulterous and sinful generation; of him also shall the Son of man be ashamed, when he cometh in the glory of his Father with the holy angels.</a:t>
            </a:r>
          </a:p>
          <a:p>
            <a:pPr lvl="1" algn="r">
              <a:lnSpc>
                <a:spcPct val="80000"/>
              </a:lnSpc>
            </a:pPr>
            <a:r>
              <a:rPr lang="en-US" sz="1400"/>
              <a:t>Next</a:t>
            </a:r>
            <a:endParaRPr lang="en-US" sz="2200"/>
          </a:p>
        </p:txBody>
      </p:sp>
      <p:sp>
        <p:nvSpPr>
          <p:cNvPr id="133124" name="Rectangle 4"/>
          <p:cNvSpPr>
            <a:spLocks noChangeArrowheads="1"/>
          </p:cNvSpPr>
          <p:nvPr/>
        </p:nvSpPr>
        <p:spPr bwMode="auto">
          <a:xfrm>
            <a:off x="609600" y="2133600"/>
            <a:ext cx="6629400" cy="7162800"/>
          </a:xfrm>
          <a:prstGeom prst="rect">
            <a:avLst/>
          </a:prstGeom>
          <a:noFill/>
          <a:ln w="9525">
            <a:solidFill>
              <a:srgbClr val="0066CC"/>
            </a:solidFill>
            <a:miter lim="800000"/>
            <a:headEnd/>
            <a:tailEnd/>
          </a:ln>
          <a:effectLst/>
        </p:spPr>
        <p:txBody>
          <a:bodyPr wrap="none" anchor="ctr"/>
          <a:lstStyle/>
          <a:p>
            <a:endParaRPr lang="en-US"/>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Rectangle 2"/>
          <p:cNvSpPr>
            <a:spLocks noGrp="1" noChangeArrowheads="1"/>
          </p:cNvSpPr>
          <p:nvPr>
            <p:ph type="title"/>
          </p:nvPr>
        </p:nvSpPr>
        <p:spPr>
          <a:xfrm>
            <a:off x="609600" y="685800"/>
            <a:ext cx="6607175" cy="1011238"/>
          </a:xfrm>
        </p:spPr>
        <p:txBody>
          <a:bodyPr/>
          <a:lstStyle/>
          <a:p>
            <a:r>
              <a:rPr lang="en-US">
                <a:solidFill>
                  <a:srgbClr val="0000CC"/>
                </a:solidFill>
              </a:rPr>
              <a:t>Cost of Discipleship cont</a:t>
            </a:r>
          </a:p>
        </p:txBody>
      </p:sp>
      <p:sp>
        <p:nvSpPr>
          <p:cNvPr id="134147" name="Rectangle 3"/>
          <p:cNvSpPr>
            <a:spLocks noGrp="1" noChangeArrowheads="1"/>
          </p:cNvSpPr>
          <p:nvPr>
            <p:ph type="body" idx="1"/>
          </p:nvPr>
        </p:nvSpPr>
        <p:spPr>
          <a:xfrm>
            <a:off x="582613" y="2286000"/>
            <a:ext cx="6607175" cy="6654800"/>
          </a:xfrm>
        </p:spPr>
        <p:txBody>
          <a:bodyPr/>
          <a:lstStyle/>
          <a:p>
            <a:pPr>
              <a:lnSpc>
                <a:spcPct val="90000"/>
              </a:lnSpc>
            </a:pPr>
            <a:r>
              <a:rPr lang="en-US" sz="2800"/>
              <a:t>Luk 9:23  And he said to </a:t>
            </a:r>
            <a:r>
              <a:rPr lang="en-US" sz="2800" i="1"/>
              <a:t>[them]</a:t>
            </a:r>
            <a:r>
              <a:rPr lang="en-US" sz="2800"/>
              <a:t> all, If any </a:t>
            </a:r>
            <a:r>
              <a:rPr lang="en-US" sz="2800" i="1"/>
              <a:t>[man]</a:t>
            </a:r>
            <a:r>
              <a:rPr lang="en-US" sz="2800"/>
              <a:t> will come after me, let him deny himself, and take up his cross daily, and follow me. </a:t>
            </a:r>
          </a:p>
          <a:p>
            <a:pPr>
              <a:lnSpc>
                <a:spcPct val="90000"/>
              </a:lnSpc>
            </a:pPr>
            <a:r>
              <a:rPr lang="en-US" sz="2800"/>
              <a:t>Luk 9:24  For whosoever will save his life shall lose it: but whosoever will lose his life for my sake, the same shall save it. </a:t>
            </a:r>
          </a:p>
          <a:p>
            <a:pPr>
              <a:lnSpc>
                <a:spcPct val="90000"/>
              </a:lnSpc>
            </a:pPr>
            <a:r>
              <a:rPr lang="en-US" sz="2800"/>
              <a:t>Luk 9:25  For what is a man advantaged, if he gain the whole world, and lose himself, or be cast away? </a:t>
            </a:r>
          </a:p>
          <a:p>
            <a:pPr>
              <a:lnSpc>
                <a:spcPct val="90000"/>
              </a:lnSpc>
            </a:pPr>
            <a:r>
              <a:rPr lang="en-US" sz="2800"/>
              <a:t>Luk 9:26  For whosoever shall be ashamed of me and of my words, of him shall the Son of man be ashamed, when he shall come in his own glory, and </a:t>
            </a:r>
            <a:r>
              <a:rPr lang="en-US" sz="2800" i="1"/>
              <a:t>[in his]</a:t>
            </a:r>
            <a:r>
              <a:rPr lang="en-US" sz="2800"/>
              <a:t> Father's, and of the holy angels. </a:t>
            </a:r>
          </a:p>
          <a:p>
            <a:pPr lvl="1" algn="r">
              <a:lnSpc>
                <a:spcPct val="90000"/>
              </a:lnSpc>
            </a:pPr>
            <a:r>
              <a:rPr lang="en-US" sz="1600"/>
              <a:t>Next</a:t>
            </a:r>
            <a:endParaRPr lang="en-US" sz="2200"/>
          </a:p>
        </p:txBody>
      </p:sp>
      <p:sp>
        <p:nvSpPr>
          <p:cNvPr id="134148" name="Rectangle 4"/>
          <p:cNvSpPr>
            <a:spLocks noChangeArrowheads="1"/>
          </p:cNvSpPr>
          <p:nvPr/>
        </p:nvSpPr>
        <p:spPr bwMode="auto">
          <a:xfrm>
            <a:off x="609600" y="2286000"/>
            <a:ext cx="6553200" cy="6553200"/>
          </a:xfrm>
          <a:prstGeom prst="rect">
            <a:avLst/>
          </a:prstGeom>
          <a:noFill/>
          <a:ln w="9525">
            <a:solidFill>
              <a:srgbClr val="0066CC"/>
            </a:solidFill>
            <a:miter lim="800000"/>
            <a:headEnd/>
            <a:tailEnd/>
          </a:ln>
          <a:effectLst/>
        </p:spPr>
        <p:txBody>
          <a:bodyPr wrap="none" anchor="ctr"/>
          <a:lstStyle/>
          <a:p>
            <a:endParaRPr lang="en-US"/>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2"/>
          <p:cNvSpPr>
            <a:spLocks noGrp="1" noChangeArrowheads="1"/>
          </p:cNvSpPr>
          <p:nvPr>
            <p:ph type="title"/>
          </p:nvPr>
        </p:nvSpPr>
        <p:spPr>
          <a:xfrm>
            <a:off x="582613" y="893763"/>
            <a:ext cx="6607175" cy="1087437"/>
          </a:xfrm>
        </p:spPr>
        <p:txBody>
          <a:bodyPr/>
          <a:lstStyle/>
          <a:p>
            <a:r>
              <a:rPr lang="en-US">
                <a:solidFill>
                  <a:srgbClr val="0000CC"/>
                </a:solidFill>
              </a:rPr>
              <a:t>Cost of Discipleship cont</a:t>
            </a:r>
          </a:p>
        </p:txBody>
      </p:sp>
      <p:sp>
        <p:nvSpPr>
          <p:cNvPr id="135171" name="Rectangle 3"/>
          <p:cNvSpPr>
            <a:spLocks noGrp="1" noChangeArrowheads="1"/>
          </p:cNvSpPr>
          <p:nvPr>
            <p:ph type="body" idx="1"/>
          </p:nvPr>
        </p:nvSpPr>
        <p:spPr>
          <a:xfrm>
            <a:off x="582613" y="2438400"/>
            <a:ext cx="6607175" cy="6502400"/>
          </a:xfrm>
        </p:spPr>
        <p:txBody>
          <a:bodyPr/>
          <a:lstStyle/>
          <a:p>
            <a:pPr>
              <a:lnSpc>
                <a:spcPct val="80000"/>
              </a:lnSpc>
            </a:pPr>
            <a:r>
              <a:rPr lang="en-US" sz="3200"/>
              <a:t>Joh 10:25  Jesus answered them, I told you, and ye believed not: the works that I do in my Father's name, they bear witness of me. </a:t>
            </a:r>
          </a:p>
          <a:p>
            <a:pPr>
              <a:lnSpc>
                <a:spcPct val="80000"/>
              </a:lnSpc>
            </a:pPr>
            <a:r>
              <a:rPr lang="en-US" sz="3200"/>
              <a:t>Joh 10:26  But ye believe not, because ye are not of my sheep, as I said unto you. </a:t>
            </a:r>
          </a:p>
          <a:p>
            <a:pPr>
              <a:lnSpc>
                <a:spcPct val="80000"/>
              </a:lnSpc>
            </a:pPr>
            <a:r>
              <a:rPr lang="en-US" sz="3200"/>
              <a:t>Joh 10:27  My sheep hear my voice, and I know them, and they follow me: </a:t>
            </a:r>
          </a:p>
          <a:p>
            <a:pPr>
              <a:lnSpc>
                <a:spcPct val="80000"/>
              </a:lnSpc>
            </a:pPr>
            <a:r>
              <a:rPr lang="en-US" sz="3200"/>
              <a:t>Joh 10:28  And I give unto them eternal life; and they shall never perish, neither shall any </a:t>
            </a:r>
            <a:r>
              <a:rPr lang="en-US" sz="3200" i="1"/>
              <a:t>[man]</a:t>
            </a:r>
            <a:r>
              <a:rPr lang="en-US" sz="3200"/>
              <a:t> pluck them out of my hand. </a:t>
            </a:r>
          </a:p>
        </p:txBody>
      </p:sp>
      <p:sp>
        <p:nvSpPr>
          <p:cNvPr id="135172" name="Rectangle 4"/>
          <p:cNvSpPr>
            <a:spLocks noChangeArrowheads="1"/>
          </p:cNvSpPr>
          <p:nvPr/>
        </p:nvSpPr>
        <p:spPr bwMode="auto">
          <a:xfrm>
            <a:off x="609600" y="2362200"/>
            <a:ext cx="6629400" cy="6096000"/>
          </a:xfrm>
          <a:prstGeom prst="rect">
            <a:avLst/>
          </a:prstGeom>
          <a:noFill/>
          <a:ln w="9525">
            <a:solidFill>
              <a:srgbClr val="0066CC"/>
            </a:solidFill>
            <a:miter lim="800000"/>
            <a:headEnd/>
            <a:tailEnd/>
          </a:ln>
          <a:effectLst/>
        </p:spPr>
        <p:txBody>
          <a:bodyPr wrap="none" anchor="ctr"/>
          <a:lstStyle/>
          <a:p>
            <a:endParaRPr lang="en-US"/>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609600" y="533400"/>
            <a:ext cx="6607175" cy="609600"/>
          </a:xfrm>
        </p:spPr>
        <p:txBody>
          <a:bodyPr/>
          <a:lstStyle/>
          <a:p>
            <a:r>
              <a:rPr lang="en-US">
                <a:solidFill>
                  <a:srgbClr val="0000CC"/>
                </a:solidFill>
              </a:rPr>
              <a:t>Surrender</a:t>
            </a:r>
          </a:p>
        </p:txBody>
      </p:sp>
      <p:sp>
        <p:nvSpPr>
          <p:cNvPr id="44035" name="Rectangle 3"/>
          <p:cNvSpPr>
            <a:spLocks noGrp="1" noChangeArrowheads="1"/>
          </p:cNvSpPr>
          <p:nvPr>
            <p:ph type="body" idx="1"/>
          </p:nvPr>
        </p:nvSpPr>
        <p:spPr>
          <a:xfrm>
            <a:off x="582613" y="1981200"/>
            <a:ext cx="6607175" cy="6959600"/>
          </a:xfrm>
        </p:spPr>
        <p:txBody>
          <a:bodyPr/>
          <a:lstStyle/>
          <a:p>
            <a:r>
              <a:rPr lang="en-US" sz="2800"/>
              <a:t>When one repents of their sin and asks Jesus Christ to come into their heart to be their Lord and Savior, surrender is the way of life.</a:t>
            </a:r>
          </a:p>
          <a:p>
            <a:r>
              <a:rPr lang="en-US" sz="2800"/>
              <a:t>One will say in all things, as did Isaiah, “Here am I, send me.”  </a:t>
            </a:r>
            <a:r>
              <a:rPr lang="en-US" sz="2800">
                <a:solidFill>
                  <a:srgbClr val="800080"/>
                </a:solidFill>
              </a:rPr>
              <a:t>***</a:t>
            </a:r>
            <a:endParaRPr lang="en-US" sz="2800"/>
          </a:p>
          <a:p>
            <a:r>
              <a:rPr lang="en-US" sz="2800"/>
              <a:t>One will say as did Mary, the mother of our Lord Jesus Christ, “Be it unto me according to thy word.”</a:t>
            </a:r>
          </a:p>
          <a:p>
            <a:endParaRPr lang="en-US" sz="2800"/>
          </a:p>
          <a:p>
            <a:endParaRPr lang="en-US" sz="2800"/>
          </a:p>
          <a:p>
            <a:r>
              <a:rPr lang="en-US" sz="2800">
                <a:solidFill>
                  <a:schemeClr val="accent1"/>
                </a:solidFill>
              </a:rPr>
              <a:t>Who else in the Bible shows us a life of full surrender to the Lord?</a:t>
            </a:r>
          </a:p>
          <a:p>
            <a:r>
              <a:rPr lang="en-US" sz="2800">
                <a:solidFill>
                  <a:schemeClr val="accent1"/>
                </a:solidFill>
              </a:rPr>
              <a:t>What is it that you need to surrender to the Lord to walk more closely with Him?</a:t>
            </a:r>
          </a:p>
        </p:txBody>
      </p:sp>
      <p:sp>
        <p:nvSpPr>
          <p:cNvPr id="44036" name="Rectangle 4"/>
          <p:cNvSpPr>
            <a:spLocks noChangeArrowheads="1"/>
          </p:cNvSpPr>
          <p:nvPr/>
        </p:nvSpPr>
        <p:spPr bwMode="auto">
          <a:xfrm>
            <a:off x="533400" y="1981200"/>
            <a:ext cx="6629400" cy="4419600"/>
          </a:xfrm>
          <a:prstGeom prst="rect">
            <a:avLst/>
          </a:prstGeom>
          <a:noFill/>
          <a:ln w="9525">
            <a:solidFill>
              <a:srgbClr val="0066CC"/>
            </a:solidFill>
            <a:miter lim="800000"/>
            <a:headEnd/>
            <a:tailEnd/>
          </a:ln>
          <a:effectLst/>
        </p:spPr>
        <p:txBody>
          <a:bodyPr wrap="none" anchor="ctr"/>
          <a:lstStyle/>
          <a:p>
            <a:endParaRPr lang="en-US"/>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42" name="Rectangle 2"/>
          <p:cNvSpPr>
            <a:spLocks noGrp="1" noChangeArrowheads="1"/>
          </p:cNvSpPr>
          <p:nvPr>
            <p:ph type="title"/>
          </p:nvPr>
        </p:nvSpPr>
        <p:spPr>
          <a:xfrm>
            <a:off x="609600" y="533400"/>
            <a:ext cx="6607175" cy="1295400"/>
          </a:xfrm>
        </p:spPr>
        <p:txBody>
          <a:bodyPr/>
          <a:lstStyle/>
          <a:p>
            <a:r>
              <a:rPr lang="en-US" sz="4500">
                <a:solidFill>
                  <a:schemeClr val="accent1"/>
                </a:solidFill>
              </a:rPr>
              <a:t>Responses # 1 and 2</a:t>
            </a:r>
            <a:br>
              <a:rPr lang="en-US" sz="4500">
                <a:solidFill>
                  <a:schemeClr val="accent1"/>
                </a:solidFill>
              </a:rPr>
            </a:br>
            <a:r>
              <a:rPr lang="en-US" sz="1400">
                <a:solidFill>
                  <a:schemeClr val="accent1"/>
                </a:solidFill>
              </a:rPr>
              <a:t>For your information only.  Print this page for your journal.</a:t>
            </a:r>
          </a:p>
        </p:txBody>
      </p:sp>
      <p:sp>
        <p:nvSpPr>
          <p:cNvPr id="317443" name="Rectangle 3"/>
          <p:cNvSpPr>
            <a:spLocks noGrp="1" noChangeArrowheads="1"/>
          </p:cNvSpPr>
          <p:nvPr>
            <p:ph type="body" idx="1"/>
          </p:nvPr>
        </p:nvSpPr>
        <p:spPr>
          <a:xfrm>
            <a:off x="582613" y="2057400"/>
            <a:ext cx="6607175" cy="6883400"/>
          </a:xfrm>
        </p:spPr>
        <p:txBody>
          <a:bodyPr/>
          <a:lstStyle/>
          <a:p>
            <a:endParaRPr lang="en-US"/>
          </a:p>
        </p:txBody>
      </p:sp>
      <p:sp>
        <p:nvSpPr>
          <p:cNvPr id="317444" name="Rectangle 4"/>
          <p:cNvSpPr>
            <a:spLocks noChangeArrowheads="1"/>
          </p:cNvSpPr>
          <p:nvPr/>
        </p:nvSpPr>
        <p:spPr bwMode="auto">
          <a:xfrm>
            <a:off x="609600" y="2057400"/>
            <a:ext cx="6553200" cy="6858000"/>
          </a:xfrm>
          <a:prstGeom prst="rect">
            <a:avLst/>
          </a:prstGeom>
          <a:noFill/>
          <a:ln w="9525">
            <a:solidFill>
              <a:schemeClr val="accent1"/>
            </a:solidFill>
            <a:miter lim="800000"/>
            <a:headEnd/>
            <a:tailEnd/>
          </a:ln>
          <a:effectLst/>
        </p:spPr>
        <p:txBody>
          <a:bodyPr wrap="none" anchor="ctr"/>
          <a:lstStyle/>
          <a:p>
            <a:endParaRPr lang="en-US"/>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4626" name="Rectangle 2"/>
          <p:cNvSpPr>
            <a:spLocks noGrp="1" noChangeArrowheads="1"/>
          </p:cNvSpPr>
          <p:nvPr>
            <p:ph type="title"/>
          </p:nvPr>
        </p:nvSpPr>
        <p:spPr>
          <a:xfrm>
            <a:off x="609600" y="609600"/>
            <a:ext cx="6607175" cy="782638"/>
          </a:xfrm>
        </p:spPr>
        <p:txBody>
          <a:bodyPr/>
          <a:lstStyle/>
          <a:p>
            <a:r>
              <a:rPr lang="en-US" sz="4500">
                <a:solidFill>
                  <a:srgbClr val="800080"/>
                </a:solidFill>
              </a:rPr>
              <a:t>Isaiah 6.1-8</a:t>
            </a:r>
          </a:p>
        </p:txBody>
      </p:sp>
      <p:sp>
        <p:nvSpPr>
          <p:cNvPr id="154627" name="Rectangle 3"/>
          <p:cNvSpPr>
            <a:spLocks noGrp="1" noChangeArrowheads="1"/>
          </p:cNvSpPr>
          <p:nvPr>
            <p:ph type="body" idx="1"/>
          </p:nvPr>
        </p:nvSpPr>
        <p:spPr>
          <a:xfrm>
            <a:off x="582613" y="2057400"/>
            <a:ext cx="6607175" cy="7391400"/>
          </a:xfrm>
        </p:spPr>
        <p:txBody>
          <a:bodyPr/>
          <a:lstStyle/>
          <a:p>
            <a:pPr>
              <a:lnSpc>
                <a:spcPct val="80000"/>
              </a:lnSpc>
            </a:pPr>
            <a:r>
              <a:rPr lang="en-US" sz="2200"/>
              <a:t>Isa 6:1  In the year that king Uzziah died I saw also the Lord sitting upon a throne, high and lifted up, and his train filled the temple. </a:t>
            </a:r>
          </a:p>
          <a:p>
            <a:pPr>
              <a:lnSpc>
                <a:spcPct val="80000"/>
              </a:lnSpc>
            </a:pPr>
            <a:r>
              <a:rPr lang="en-US" sz="2200"/>
              <a:t>Isa 6:2  Above it stood the seraphims: each one had six wings; with twain he covered his face, and with twain he covered his feet, and with twain he did fly. </a:t>
            </a:r>
          </a:p>
          <a:p>
            <a:pPr>
              <a:lnSpc>
                <a:spcPct val="80000"/>
              </a:lnSpc>
            </a:pPr>
            <a:r>
              <a:rPr lang="en-US" sz="2200"/>
              <a:t>Isa 6:3  And one cried unto another, and said, Holy, holy, holy, </a:t>
            </a:r>
            <a:r>
              <a:rPr lang="en-US" sz="2200" i="1"/>
              <a:t>[is]</a:t>
            </a:r>
            <a:r>
              <a:rPr lang="en-US" sz="2200"/>
              <a:t> the LORD of hosts: the whole earth </a:t>
            </a:r>
            <a:r>
              <a:rPr lang="en-US" sz="2200" i="1"/>
              <a:t>[is]</a:t>
            </a:r>
            <a:r>
              <a:rPr lang="en-US" sz="2200"/>
              <a:t> full of his glory. </a:t>
            </a:r>
          </a:p>
          <a:p>
            <a:pPr>
              <a:lnSpc>
                <a:spcPct val="80000"/>
              </a:lnSpc>
            </a:pPr>
            <a:r>
              <a:rPr lang="en-US" sz="2200"/>
              <a:t>Isa 6:4  And the posts of the door moved at the voice of him that cried, and the house was filled with smoke. </a:t>
            </a:r>
          </a:p>
          <a:p>
            <a:pPr>
              <a:lnSpc>
                <a:spcPct val="80000"/>
              </a:lnSpc>
            </a:pPr>
            <a:r>
              <a:rPr lang="en-US" sz="2200"/>
              <a:t>Isa 6:5  Then said I, Woe </a:t>
            </a:r>
            <a:r>
              <a:rPr lang="en-US" sz="2200" i="1"/>
              <a:t>[is]</a:t>
            </a:r>
            <a:r>
              <a:rPr lang="en-US" sz="2200"/>
              <a:t> me! for I am undone; because I </a:t>
            </a:r>
            <a:r>
              <a:rPr lang="en-US" sz="2200" i="1"/>
              <a:t>[am]</a:t>
            </a:r>
            <a:r>
              <a:rPr lang="en-US" sz="2200"/>
              <a:t> a man of unclean lips, and I dwell in the midst of a people of unclean lips: for mine eyes have seen the King, the LORD of hosts. </a:t>
            </a:r>
          </a:p>
          <a:p>
            <a:pPr>
              <a:lnSpc>
                <a:spcPct val="80000"/>
              </a:lnSpc>
            </a:pPr>
            <a:r>
              <a:rPr lang="en-US" sz="2200"/>
              <a:t>Isa 6:6  Then flew one of the seraphims unto me, having a live coal in his hand, </a:t>
            </a:r>
            <a:r>
              <a:rPr lang="en-US" sz="2200" i="1"/>
              <a:t>[which]</a:t>
            </a:r>
            <a:r>
              <a:rPr lang="en-US" sz="2200"/>
              <a:t> he had taken with the tongs from off the altar: </a:t>
            </a:r>
          </a:p>
          <a:p>
            <a:pPr>
              <a:lnSpc>
                <a:spcPct val="80000"/>
              </a:lnSpc>
            </a:pPr>
            <a:r>
              <a:rPr lang="en-US" sz="2200"/>
              <a:t>Isa 6:7  And he laid </a:t>
            </a:r>
            <a:r>
              <a:rPr lang="en-US" sz="2200" i="1"/>
              <a:t>[it]</a:t>
            </a:r>
            <a:r>
              <a:rPr lang="en-US" sz="2200"/>
              <a:t> upon my mouth, and said, Lo, this hath touched thy lips; and thine iniquity is taken away, and thy sin purged. </a:t>
            </a:r>
          </a:p>
          <a:p>
            <a:pPr>
              <a:lnSpc>
                <a:spcPct val="80000"/>
              </a:lnSpc>
            </a:pPr>
            <a:r>
              <a:rPr lang="en-US" sz="2200"/>
              <a:t>Isa 6:8  Also I heard the voice of the Lord, saying, Whom shall I send, and who will go for us? Then said I, Here </a:t>
            </a:r>
            <a:r>
              <a:rPr lang="en-US" sz="2200" i="1"/>
              <a:t>[am]</a:t>
            </a:r>
            <a:r>
              <a:rPr lang="en-US" sz="2200"/>
              <a:t> I; send me. </a:t>
            </a:r>
          </a:p>
        </p:txBody>
      </p:sp>
      <p:sp>
        <p:nvSpPr>
          <p:cNvPr id="154628" name="Rectangle 4"/>
          <p:cNvSpPr>
            <a:spLocks noChangeArrowheads="1"/>
          </p:cNvSpPr>
          <p:nvPr/>
        </p:nvSpPr>
        <p:spPr bwMode="auto">
          <a:xfrm>
            <a:off x="609600" y="2057400"/>
            <a:ext cx="6553200" cy="7162800"/>
          </a:xfrm>
          <a:prstGeom prst="rect">
            <a:avLst/>
          </a:prstGeom>
          <a:noFill/>
          <a:ln w="9525">
            <a:solidFill>
              <a:srgbClr val="0033CC"/>
            </a:solidFill>
            <a:miter lim="800000"/>
            <a:headEnd/>
            <a:tailEnd/>
          </a:ln>
          <a:effectLst/>
        </p:spPr>
        <p:txBody>
          <a:bodyPr wrap="none" anchor="ctr"/>
          <a:lstStyle/>
          <a:p>
            <a:endParaRPr lang="en-US"/>
          </a:p>
        </p:txBody>
      </p:sp>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650" name="Rectangle 2"/>
          <p:cNvSpPr>
            <a:spLocks noGrp="1" noChangeArrowheads="1"/>
          </p:cNvSpPr>
          <p:nvPr>
            <p:ph type="title"/>
          </p:nvPr>
        </p:nvSpPr>
        <p:spPr>
          <a:xfrm>
            <a:off x="609600" y="609600"/>
            <a:ext cx="6607175" cy="706438"/>
          </a:xfrm>
        </p:spPr>
        <p:txBody>
          <a:bodyPr/>
          <a:lstStyle/>
          <a:p>
            <a:r>
              <a:rPr lang="en-US" sz="4500">
                <a:solidFill>
                  <a:srgbClr val="800080"/>
                </a:solidFill>
              </a:rPr>
              <a:t>Luke 1.26-38</a:t>
            </a:r>
          </a:p>
        </p:txBody>
      </p:sp>
      <p:sp>
        <p:nvSpPr>
          <p:cNvPr id="155651" name="Rectangle 3"/>
          <p:cNvSpPr>
            <a:spLocks noGrp="1" noChangeArrowheads="1"/>
          </p:cNvSpPr>
          <p:nvPr>
            <p:ph type="body" idx="1"/>
          </p:nvPr>
        </p:nvSpPr>
        <p:spPr>
          <a:xfrm>
            <a:off x="582613" y="1600200"/>
            <a:ext cx="6607175" cy="8001000"/>
          </a:xfrm>
        </p:spPr>
        <p:txBody>
          <a:bodyPr/>
          <a:lstStyle/>
          <a:p>
            <a:pPr>
              <a:lnSpc>
                <a:spcPct val="80000"/>
              </a:lnSpc>
            </a:pPr>
            <a:r>
              <a:rPr lang="en-US" sz="1800"/>
              <a:t>Luk 1:26  And in the sixth month the angel Gabriel was sent from God unto a city of Galilee, named Nazareth, </a:t>
            </a:r>
          </a:p>
          <a:p>
            <a:pPr>
              <a:lnSpc>
                <a:spcPct val="80000"/>
              </a:lnSpc>
            </a:pPr>
            <a:r>
              <a:rPr lang="en-US" sz="1800"/>
              <a:t>Luk 1:27  To a virgin espoused to a man whose name was Joseph, of the house of David; and the virgin's name </a:t>
            </a:r>
            <a:r>
              <a:rPr lang="en-US" sz="1800" i="1"/>
              <a:t>[was]</a:t>
            </a:r>
            <a:r>
              <a:rPr lang="en-US" sz="1800"/>
              <a:t> Mary. </a:t>
            </a:r>
          </a:p>
          <a:p>
            <a:pPr>
              <a:lnSpc>
                <a:spcPct val="80000"/>
              </a:lnSpc>
            </a:pPr>
            <a:r>
              <a:rPr lang="en-US" sz="1800"/>
              <a:t>Luk 1:28  And the angel came in unto her, and said, Hail, </a:t>
            </a:r>
            <a:r>
              <a:rPr lang="en-US" sz="1800" i="1"/>
              <a:t>[thou that art]</a:t>
            </a:r>
            <a:r>
              <a:rPr lang="en-US" sz="1800"/>
              <a:t> highly favoured, the Lord </a:t>
            </a:r>
            <a:r>
              <a:rPr lang="en-US" sz="1800" i="1"/>
              <a:t>[is]</a:t>
            </a:r>
            <a:r>
              <a:rPr lang="en-US" sz="1800"/>
              <a:t> with thee: blessed </a:t>
            </a:r>
            <a:r>
              <a:rPr lang="en-US" sz="1800" i="1"/>
              <a:t>[art]</a:t>
            </a:r>
            <a:r>
              <a:rPr lang="en-US" sz="1800"/>
              <a:t> thou among women. </a:t>
            </a:r>
          </a:p>
          <a:p>
            <a:pPr>
              <a:lnSpc>
                <a:spcPct val="80000"/>
              </a:lnSpc>
            </a:pPr>
            <a:r>
              <a:rPr lang="en-US" sz="1800"/>
              <a:t>Luk 1:29  And when she saw </a:t>
            </a:r>
            <a:r>
              <a:rPr lang="en-US" sz="1800" i="1"/>
              <a:t>[him]</a:t>
            </a:r>
            <a:r>
              <a:rPr lang="en-US" sz="1800"/>
              <a:t>, she was troubled at his saying, and cast in her mind what manner of salutation this should be. </a:t>
            </a:r>
          </a:p>
          <a:p>
            <a:pPr>
              <a:lnSpc>
                <a:spcPct val="80000"/>
              </a:lnSpc>
            </a:pPr>
            <a:r>
              <a:rPr lang="en-US" sz="1800"/>
              <a:t>Luk 1:30  And the angel said unto her, Fear not, Mary: for thou hast found favour with God. </a:t>
            </a:r>
          </a:p>
          <a:p>
            <a:pPr>
              <a:lnSpc>
                <a:spcPct val="80000"/>
              </a:lnSpc>
            </a:pPr>
            <a:r>
              <a:rPr lang="en-US" sz="1800"/>
              <a:t>Luk 1:31  And, behold, thou shalt conceive in thy womb, and bring forth a son, and shalt call his name JESUS. </a:t>
            </a:r>
          </a:p>
          <a:p>
            <a:pPr>
              <a:lnSpc>
                <a:spcPct val="80000"/>
              </a:lnSpc>
            </a:pPr>
            <a:r>
              <a:rPr lang="en-US" sz="1800"/>
              <a:t>Luk 1:32  He shall be great, and shall be called the Son of the Highest: and the Lord God shall give unto him the throne of his father David: </a:t>
            </a:r>
          </a:p>
          <a:p>
            <a:pPr>
              <a:lnSpc>
                <a:spcPct val="80000"/>
              </a:lnSpc>
            </a:pPr>
            <a:r>
              <a:rPr lang="en-US" sz="1800"/>
              <a:t>Luk 1:33  And he shall reign over the house of Jacob for ever; and of his kingdom there shall be no end. </a:t>
            </a:r>
          </a:p>
          <a:p>
            <a:pPr>
              <a:lnSpc>
                <a:spcPct val="80000"/>
              </a:lnSpc>
            </a:pPr>
            <a:r>
              <a:rPr lang="en-US" sz="1800"/>
              <a:t>Luk 1:34  Then said Mary unto the angel, How shall this be, seeing I know not a man? </a:t>
            </a:r>
          </a:p>
          <a:p>
            <a:pPr>
              <a:lnSpc>
                <a:spcPct val="80000"/>
              </a:lnSpc>
            </a:pPr>
            <a:r>
              <a:rPr lang="en-US" sz="1800"/>
              <a:t>Luk 1:35  And the angel answered and said unto her, The Holy Ghost shall come upon thee, and the power of the Highest shall overshadow thee: therefore also that holy thing which shall be born of thee shall be called the Son of God. </a:t>
            </a:r>
          </a:p>
          <a:p>
            <a:pPr>
              <a:lnSpc>
                <a:spcPct val="80000"/>
              </a:lnSpc>
            </a:pPr>
            <a:r>
              <a:rPr lang="en-US" sz="1800"/>
              <a:t>Luk 1:36  And, behold, thy cousin Elisabeth, she hath also conceived a son in her old age: and this is the sixth month with her, who was called barren. </a:t>
            </a:r>
          </a:p>
          <a:p>
            <a:pPr>
              <a:lnSpc>
                <a:spcPct val="80000"/>
              </a:lnSpc>
            </a:pPr>
            <a:r>
              <a:rPr lang="en-US" sz="1800"/>
              <a:t>Luk 1:37  For with God nothing shall be impossible. </a:t>
            </a:r>
          </a:p>
          <a:p>
            <a:pPr>
              <a:lnSpc>
                <a:spcPct val="80000"/>
              </a:lnSpc>
            </a:pPr>
            <a:r>
              <a:rPr lang="en-US" sz="1800"/>
              <a:t>Luk 1:38  And Mary said, Behold the handmaid of the Lord; be it unto me according to thy word. And the angel departed from her. </a:t>
            </a:r>
          </a:p>
        </p:txBody>
      </p:sp>
      <p:sp>
        <p:nvSpPr>
          <p:cNvPr id="155652" name="Rectangle 4"/>
          <p:cNvSpPr>
            <a:spLocks noChangeArrowheads="1"/>
          </p:cNvSpPr>
          <p:nvPr/>
        </p:nvSpPr>
        <p:spPr bwMode="auto">
          <a:xfrm>
            <a:off x="609600" y="1600200"/>
            <a:ext cx="6553200" cy="7620000"/>
          </a:xfrm>
          <a:prstGeom prst="rect">
            <a:avLst/>
          </a:prstGeom>
          <a:noFill/>
          <a:ln w="9525">
            <a:solidFill>
              <a:srgbClr val="800080"/>
            </a:solidFill>
            <a:miter lim="800000"/>
            <a:headEnd/>
            <a:tailEnd/>
          </a:ln>
          <a:effectLst/>
        </p:spPr>
        <p:txBody>
          <a:bodyPr wrap="none" anchor="ctr"/>
          <a:lstStyle/>
          <a:p>
            <a:endParaRPr lang="en-US"/>
          </a:p>
        </p:txBody>
      </p:sp>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2"/>
          <p:cNvSpPr>
            <a:spLocks noGrp="1" noChangeArrowheads="1"/>
          </p:cNvSpPr>
          <p:nvPr>
            <p:ph type="title"/>
          </p:nvPr>
        </p:nvSpPr>
        <p:spPr/>
        <p:txBody>
          <a:bodyPr/>
          <a:lstStyle/>
          <a:p>
            <a:r>
              <a:rPr lang="en-US">
                <a:solidFill>
                  <a:srgbClr val="0000CC"/>
                </a:solidFill>
              </a:rPr>
              <a:t>Life Centered on Jesus</a:t>
            </a:r>
          </a:p>
        </p:txBody>
      </p:sp>
      <p:sp>
        <p:nvSpPr>
          <p:cNvPr id="78851" name="Rectangle 3"/>
          <p:cNvSpPr>
            <a:spLocks noGrp="1" noChangeArrowheads="1"/>
          </p:cNvSpPr>
          <p:nvPr>
            <p:ph type="body" idx="1"/>
          </p:nvPr>
        </p:nvSpPr>
        <p:spPr/>
        <p:txBody>
          <a:bodyPr/>
          <a:lstStyle/>
          <a:p>
            <a:r>
              <a:rPr lang="en-US"/>
              <a:t>The soldier of Jesus Christ is focused on Jesus.</a:t>
            </a:r>
            <a:r>
              <a:rPr lang="en-US">
                <a:solidFill>
                  <a:srgbClr val="800080"/>
                </a:solidFill>
              </a:rPr>
              <a:t> ***</a:t>
            </a:r>
            <a:endParaRPr lang="en-US"/>
          </a:p>
          <a:p>
            <a:r>
              <a:rPr lang="en-US"/>
              <a:t>Life centered on Jesus is when our hearts meld with the heart of God, when abiding in Him and He in us. </a:t>
            </a:r>
            <a:r>
              <a:rPr lang="en-US">
                <a:solidFill>
                  <a:srgbClr val="800080"/>
                </a:solidFill>
              </a:rPr>
              <a:t>***</a:t>
            </a:r>
            <a:endParaRPr lang="en-US"/>
          </a:p>
          <a:p>
            <a:r>
              <a:rPr lang="en-US"/>
              <a:t>If we walk in the Light as He is in the Light, we will live as He calls us to live.</a:t>
            </a:r>
            <a:r>
              <a:rPr lang="en-US">
                <a:solidFill>
                  <a:srgbClr val="800080"/>
                </a:solidFill>
              </a:rPr>
              <a:t> ***</a:t>
            </a:r>
            <a:endParaRPr lang="en-US"/>
          </a:p>
        </p:txBody>
      </p:sp>
      <p:sp>
        <p:nvSpPr>
          <p:cNvPr id="78852" name="Rectangle 4"/>
          <p:cNvSpPr>
            <a:spLocks noChangeArrowheads="1"/>
          </p:cNvSpPr>
          <p:nvPr/>
        </p:nvSpPr>
        <p:spPr bwMode="auto">
          <a:xfrm>
            <a:off x="533400" y="2895600"/>
            <a:ext cx="6705600" cy="5638800"/>
          </a:xfrm>
          <a:prstGeom prst="rect">
            <a:avLst/>
          </a:prstGeom>
          <a:noFill/>
          <a:ln w="9525">
            <a:solidFill>
              <a:srgbClr val="0066CC"/>
            </a:solidFill>
            <a:miter lim="800000"/>
            <a:headEnd/>
            <a:tailEnd/>
          </a:ln>
          <a:effectLst/>
        </p:spPr>
        <p:txBody>
          <a:bodyPr wrap="none" anchor="ctr"/>
          <a:lstStyle/>
          <a:p>
            <a:endParaRPr lang="en-US"/>
          </a:p>
        </p:txBody>
      </p:sp>
    </p:spTree>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1019175" rtl="0" eaLnBrk="0" fontAlgn="base" latinLnBrk="0" hangingPunct="0">
          <a:lnSpc>
            <a:spcPct val="100000"/>
          </a:lnSpc>
          <a:spcBef>
            <a:spcPct val="0"/>
          </a:spcBef>
          <a:spcAft>
            <a:spcPct val="0"/>
          </a:spcAft>
          <a:buClrTx/>
          <a:buSzTx/>
          <a:buFontTx/>
          <a:buNone/>
          <a:tabLst/>
          <a:defRPr kumimoji="0" lang="en-US" sz="2700" b="0" i="1"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1019175" rtl="0" eaLnBrk="0" fontAlgn="base" latinLnBrk="0" hangingPunct="0">
          <a:lnSpc>
            <a:spcPct val="100000"/>
          </a:lnSpc>
          <a:spcBef>
            <a:spcPct val="0"/>
          </a:spcBef>
          <a:spcAft>
            <a:spcPct val="0"/>
          </a:spcAft>
          <a:buClrTx/>
          <a:buSzTx/>
          <a:buFontTx/>
          <a:buNone/>
          <a:tabLst/>
          <a:defRPr kumimoji="0" lang="en-US" sz="2700" b="0" i="1"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Apex">
  <a:themeElements>
    <a:clrScheme name="Custom 1">
      <a:dk1>
        <a:srgbClr val="69676D"/>
      </a:dk1>
      <a:lt1>
        <a:sysClr val="window" lastClr="FFFFFF"/>
      </a:lt1>
      <a:dk2>
        <a:srgbClr val="816E29"/>
      </a:dk2>
      <a:lt2>
        <a:srgbClr val="C1A63E"/>
      </a:lt2>
      <a:accent1>
        <a:srgbClr val="AE9638"/>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2579</TotalTime>
  <Words>42095</Words>
  <Application>Microsoft PowerPoint</Application>
  <PresentationFormat>Custom</PresentationFormat>
  <Paragraphs>1909</Paragraphs>
  <Slides>230</Slides>
  <Notes>0</Notes>
  <HiddenSlides>0</HiddenSlides>
  <MMClips>0</MMClips>
  <ScaleCrop>false</ScaleCrop>
  <HeadingPairs>
    <vt:vector size="4" baseType="variant">
      <vt:variant>
        <vt:lpstr>Theme</vt:lpstr>
      </vt:variant>
      <vt:variant>
        <vt:i4>2</vt:i4>
      </vt:variant>
      <vt:variant>
        <vt:lpstr>Slide Titles</vt:lpstr>
      </vt:variant>
      <vt:variant>
        <vt:i4>230</vt:i4>
      </vt:variant>
    </vt:vector>
  </HeadingPairs>
  <TitlesOfParts>
    <vt:vector size="232" baseType="lpstr">
      <vt:lpstr>Default Design</vt:lpstr>
      <vt:lpstr>Apex</vt:lpstr>
      <vt:lpstr>The Good Shepherd Ministry Psalm 23  Christian   Spiritual Direction/Retreats/Bible Studies</vt:lpstr>
      <vt:lpstr>The Good Shepherd Ministry Psalm 23</vt:lpstr>
      <vt:lpstr>The Good Shepherd Ministry Psalm 23</vt:lpstr>
      <vt:lpstr>Spiritual Direction  </vt:lpstr>
      <vt:lpstr>use</vt:lpstr>
      <vt:lpstr>Job</vt:lpstr>
      <vt:lpstr>Responses # 1, 2, 3, 4 For your information only.  Print this page for your journal.</vt:lpstr>
      <vt:lpstr>Trials Do Come to those who love the Lord, those who seek to live a godly life in Christ Jesus.</vt:lpstr>
      <vt:lpstr>I Peter 4.12-19 ***</vt:lpstr>
      <vt:lpstr>Peter</vt:lpstr>
      <vt:lpstr>Peter  cont.</vt:lpstr>
      <vt:lpstr>Peter  cont.</vt:lpstr>
      <vt:lpstr>Peter  cont.</vt:lpstr>
      <vt:lpstr>Peter  cont.</vt:lpstr>
      <vt:lpstr>Pentecost</vt:lpstr>
      <vt:lpstr>II Timothy 3.12-17</vt:lpstr>
      <vt:lpstr>II Corinthians 11.16-33</vt:lpstr>
      <vt:lpstr>Romans 8.35-39</vt:lpstr>
      <vt:lpstr>II Corinthians 4.7-10</vt:lpstr>
      <vt:lpstr>Matthew 5.43-48</vt:lpstr>
      <vt:lpstr>Life and death of Disciples Matthew 6.33  Recommended Reading: All the Apostles of the Bible  by Lockyer</vt:lpstr>
      <vt:lpstr>Joshua 24.14-15</vt:lpstr>
      <vt:lpstr>St. Paul</vt:lpstr>
      <vt:lpstr>Imprisoned for Jesus Christ  II Corinthians 11.16-33</vt:lpstr>
      <vt:lpstr>Polycarp http://justus.anglican.org/resources/bio/108.html </vt:lpstr>
      <vt:lpstr>Polycarp cont</vt:lpstr>
      <vt:lpstr>St. Ignatius of Antioch http://justus.anglican.org/resources/bio/270.html </vt:lpstr>
      <vt:lpstr>Perpetua http://justus.anglican.org/resources/bio/117.html </vt:lpstr>
      <vt:lpstr>Perpetua cont</vt:lpstr>
      <vt:lpstr>Voice of the Martyrs</vt:lpstr>
      <vt:lpstr>Imprisoned for Jesus Christ cont</vt:lpstr>
      <vt:lpstr>Imprisoned for Jesus Christ cont</vt:lpstr>
      <vt:lpstr>Humiliation II Corinthians 4.7-10</vt:lpstr>
      <vt:lpstr>The Heart of a Christian Philippians 3.7-11</vt:lpstr>
      <vt:lpstr>The Fellowship of Believers   Acts 2.43-47</vt:lpstr>
      <vt:lpstr>Called to Suffer for Jesus</vt:lpstr>
      <vt:lpstr>Matthew 10.16-25</vt:lpstr>
      <vt:lpstr>Acts 8</vt:lpstr>
      <vt:lpstr>Acts 9</vt:lpstr>
      <vt:lpstr>II Timothy 2.1-13</vt:lpstr>
      <vt:lpstr>II Timothy 3.10-15</vt:lpstr>
      <vt:lpstr>Healing</vt:lpstr>
      <vt:lpstr>Healing cont Repentance</vt:lpstr>
      <vt:lpstr>Healing cont Repentance</vt:lpstr>
      <vt:lpstr>Healing cont Repentance</vt:lpstr>
      <vt:lpstr>Preaching and Healing</vt:lpstr>
      <vt:lpstr>Preaching and Healing</vt:lpstr>
      <vt:lpstr>Preaching and Healing</vt:lpstr>
      <vt:lpstr>Preaching and Healing</vt:lpstr>
      <vt:lpstr>The God Who Heals Exodus 15.26</vt:lpstr>
      <vt:lpstr>Responses # 1 and 2 For your information only.  Print this page for your journal.</vt:lpstr>
      <vt:lpstr>John the Baptizer</vt:lpstr>
      <vt:lpstr>Isaiah</vt:lpstr>
      <vt:lpstr>The Church: Where is it? </vt:lpstr>
      <vt:lpstr>The Persecuted Church   www.persecution.org</vt:lpstr>
      <vt:lpstr>Another gospel</vt:lpstr>
      <vt:lpstr>Another gospel cont</vt:lpstr>
      <vt:lpstr>Another gospel cont</vt:lpstr>
      <vt:lpstr>Response # 1, 2, 3, 4 For your information only.  Print this page for your journal.</vt:lpstr>
      <vt:lpstr>King David</vt:lpstr>
      <vt:lpstr>Sin</vt:lpstr>
      <vt:lpstr>Righteous Life</vt:lpstr>
      <vt:lpstr>Righteous Life cont</vt:lpstr>
      <vt:lpstr>Righteous Life cont</vt:lpstr>
      <vt:lpstr>Righteous Life cont</vt:lpstr>
      <vt:lpstr>Righteous Life cont</vt:lpstr>
      <vt:lpstr>Forgiveness  God’s Mercy</vt:lpstr>
      <vt:lpstr>Forgiveness  God’s Mercy cont.</vt:lpstr>
      <vt:lpstr>Forgiveness  God’s Mercy cont.</vt:lpstr>
      <vt:lpstr>Forgiveness cont.</vt:lpstr>
      <vt:lpstr>Forgivers:  Jesus the Christ</vt:lpstr>
      <vt:lpstr>Forgivers:  Stephen</vt:lpstr>
      <vt:lpstr>Forgiveness cont</vt:lpstr>
      <vt:lpstr>Forgiveness cont</vt:lpstr>
      <vt:lpstr>Tragedy and Grief</vt:lpstr>
      <vt:lpstr>Philippians 4.4-7</vt:lpstr>
      <vt:lpstr>John 15.1-12</vt:lpstr>
      <vt:lpstr>John 14.27</vt:lpstr>
      <vt:lpstr>God’s Glory</vt:lpstr>
      <vt:lpstr>The Glory of the Lord</vt:lpstr>
      <vt:lpstr>The Glory of the Lord</vt:lpstr>
      <vt:lpstr>The Glory of the Lord</vt:lpstr>
      <vt:lpstr>The Glory of the Lord</vt:lpstr>
      <vt:lpstr>The Glory of the Lord</vt:lpstr>
      <vt:lpstr>The Glory of the Lord</vt:lpstr>
      <vt:lpstr>The Glory of the Lord</vt:lpstr>
      <vt:lpstr>The Glory of the Lord</vt:lpstr>
      <vt:lpstr>The Glory of the Lord</vt:lpstr>
      <vt:lpstr>Responses # 1, 2, 3 For your information only.  Print out this page for your journal.</vt:lpstr>
      <vt:lpstr>Mary</vt:lpstr>
      <vt:lpstr>Cost of Discipleship</vt:lpstr>
      <vt:lpstr>Cost of Discipleship  cont</vt:lpstr>
      <vt:lpstr>Cost of Discipleship cont</vt:lpstr>
      <vt:lpstr>Cost of Discipleship cont</vt:lpstr>
      <vt:lpstr>Surrender</vt:lpstr>
      <vt:lpstr>Responses # 1 and 2 For your information only.  Print this page for your journal.</vt:lpstr>
      <vt:lpstr>Isaiah 6.1-8</vt:lpstr>
      <vt:lpstr>Luke 1.26-38</vt:lpstr>
      <vt:lpstr>Life Centered on Jesus</vt:lpstr>
      <vt:lpstr>Soldier of the Cross</vt:lpstr>
      <vt:lpstr>John 15.1-11</vt:lpstr>
      <vt:lpstr>Living in the Light of Jesus</vt:lpstr>
      <vt:lpstr>Wives in the Bible</vt:lpstr>
      <vt:lpstr>Sarah</vt:lpstr>
      <vt:lpstr>Deborah</vt:lpstr>
      <vt:lpstr>Manoah’s Wife</vt:lpstr>
      <vt:lpstr>Wealthy Woman</vt:lpstr>
      <vt:lpstr>Huldah</vt:lpstr>
      <vt:lpstr>The Virtuous Woman</vt:lpstr>
      <vt:lpstr>Wives Providing for Ministry of Jesus</vt:lpstr>
      <vt:lpstr>Priscilla</vt:lpstr>
      <vt:lpstr>Paul’s Sister and Nephew</vt:lpstr>
      <vt:lpstr>Grief</vt:lpstr>
      <vt:lpstr>Genesis</vt:lpstr>
      <vt:lpstr>Genesis cont</vt:lpstr>
      <vt:lpstr>Exodus</vt:lpstr>
      <vt:lpstr>Numbers</vt:lpstr>
      <vt:lpstr>Deuteronomy</vt:lpstr>
      <vt:lpstr>I Samuel</vt:lpstr>
      <vt:lpstr>II Samuel</vt:lpstr>
      <vt:lpstr>II Samuel cont</vt:lpstr>
      <vt:lpstr>I Kings</vt:lpstr>
      <vt:lpstr>I and II Chronicles</vt:lpstr>
      <vt:lpstr>Ezra</vt:lpstr>
      <vt:lpstr>Nehemiah</vt:lpstr>
      <vt:lpstr>Esther</vt:lpstr>
      <vt:lpstr>Job</vt:lpstr>
      <vt:lpstr>Job cont</vt:lpstr>
      <vt:lpstr>Psalms</vt:lpstr>
      <vt:lpstr>Mark</vt:lpstr>
      <vt:lpstr>John</vt:lpstr>
      <vt:lpstr>Acts</vt:lpstr>
      <vt:lpstr>II Corinthians</vt:lpstr>
      <vt:lpstr>Hebrews</vt:lpstr>
      <vt:lpstr>Call of Parenthood</vt:lpstr>
      <vt:lpstr>Isaac’s Parents</vt:lpstr>
      <vt:lpstr>Sampson’s Parents</vt:lpstr>
      <vt:lpstr>Ephraim’s Daughter</vt:lpstr>
      <vt:lpstr>Mary and Joseph</vt:lpstr>
      <vt:lpstr>Elizabeth and Zacharias</vt:lpstr>
      <vt:lpstr>The Little Girl</vt:lpstr>
      <vt:lpstr>Responses # 1, 2, 3, 4 For your information only.  Print this page for your journal.</vt:lpstr>
      <vt:lpstr>Jeremiah</vt:lpstr>
      <vt:lpstr>God Calling</vt:lpstr>
      <vt:lpstr>Come, Follow Me.</vt:lpstr>
      <vt:lpstr>The Politically Correct</vt:lpstr>
      <vt:lpstr>Read the Bible</vt:lpstr>
      <vt:lpstr>Read the Bible cont</vt:lpstr>
      <vt:lpstr>Pray always</vt:lpstr>
      <vt:lpstr>Pray always cont</vt:lpstr>
      <vt:lpstr>Standing Against the Crowd</vt:lpstr>
      <vt:lpstr>Offended by the Gospel</vt:lpstr>
      <vt:lpstr>Offended by Jesus</vt:lpstr>
      <vt:lpstr>Pharisees Offended</vt:lpstr>
      <vt:lpstr>Offended by Jesus</vt:lpstr>
      <vt:lpstr>Offended Because of Jesus</vt:lpstr>
      <vt:lpstr>Offended by the Gospel</vt:lpstr>
      <vt:lpstr>Offended at Jesus</vt:lpstr>
      <vt:lpstr>Offended Because of Jesus</vt:lpstr>
      <vt:lpstr>Some Offended</vt:lpstr>
      <vt:lpstr>Offended by the Gospel</vt:lpstr>
      <vt:lpstr>Praying: Listening to the  Still Small Voice</vt:lpstr>
      <vt:lpstr>Still Small Voice</vt:lpstr>
      <vt:lpstr>God Speaks While  We Are Asleep</vt:lpstr>
      <vt:lpstr>While we are asleep, God is fighting on our behalf. </vt:lpstr>
      <vt:lpstr>Stand in Awe</vt:lpstr>
      <vt:lpstr>Be Still</vt:lpstr>
      <vt:lpstr>Keep Silence</vt:lpstr>
      <vt:lpstr>Jesus in Prayer</vt:lpstr>
      <vt:lpstr>Those Listening Will Know His Voice</vt:lpstr>
      <vt:lpstr>Responses # 1, 2, 3 For your information only.  Print this page for your journal.</vt:lpstr>
      <vt:lpstr>Joshua The Young Spy Who Was Faithful</vt:lpstr>
      <vt:lpstr>Young People  Leaders for God***</vt:lpstr>
      <vt:lpstr>Jeremiah</vt:lpstr>
      <vt:lpstr>Joshua</vt:lpstr>
      <vt:lpstr>Caleb</vt:lpstr>
      <vt:lpstr>Joseph the Prisoner</vt:lpstr>
      <vt:lpstr>Joseph over Egypt</vt:lpstr>
      <vt:lpstr>Maiden from Israel</vt:lpstr>
      <vt:lpstr>Shadrach,  Meshach, and  Abednego</vt:lpstr>
      <vt:lpstr>Daniel in the Lions’ Den</vt:lpstr>
      <vt:lpstr>Daniel in the Lions’ Den cont</vt:lpstr>
      <vt:lpstr>Timothy’s Faith Inherited</vt:lpstr>
      <vt:lpstr>A Father’s Daughter</vt:lpstr>
      <vt:lpstr>God Chooses Whom He Will Romans 9</vt:lpstr>
      <vt:lpstr>God Chooses Whom He Will John 15</vt:lpstr>
      <vt:lpstr>Strength in Weakness II Corinthians 12</vt:lpstr>
      <vt:lpstr>Our Strength is in Jesus Christ</vt:lpstr>
      <vt:lpstr>Strength in the  Body of Christ that flows from Calvary</vt:lpstr>
      <vt:lpstr>Responses # 1, 2, 3, 4 For your information only.  Print this page for your journal.</vt:lpstr>
      <vt:lpstr>Miriam</vt:lpstr>
      <vt:lpstr>Prophetesses</vt:lpstr>
      <vt:lpstr>Miriam</vt:lpstr>
      <vt:lpstr>Anna</vt:lpstr>
      <vt:lpstr>Deborah</vt:lpstr>
      <vt:lpstr>Huldah</vt:lpstr>
      <vt:lpstr>Philip’s Daughters</vt:lpstr>
      <vt:lpstr>Women Leaders for God</vt:lpstr>
      <vt:lpstr>Women Providers</vt:lpstr>
      <vt:lpstr>Women Co-Laborers</vt:lpstr>
      <vt:lpstr>Women Servants of God</vt:lpstr>
      <vt:lpstr>Other Servants cont</vt:lpstr>
      <vt:lpstr>Ephraim’s Daughter</vt:lpstr>
      <vt:lpstr>The Virtuous Woman</vt:lpstr>
      <vt:lpstr>Chief Women</vt:lpstr>
      <vt:lpstr>Manoah’s Wife</vt:lpstr>
      <vt:lpstr>Wealthy Woman</vt:lpstr>
      <vt:lpstr>An Important Little Girl</vt:lpstr>
      <vt:lpstr>Paul’s Sister and Nephew</vt:lpstr>
      <vt:lpstr>Prophesying Daughters</vt:lpstr>
      <vt:lpstr>Priscilla and Aquila </vt:lpstr>
      <vt:lpstr>God Is God</vt:lpstr>
      <vt:lpstr>Responses # 1, 2, 3, 4 For your information only.  Print this page for your journal.</vt:lpstr>
      <vt:lpstr>The People of the Way</vt:lpstr>
      <vt:lpstr>Following Jesus</vt:lpstr>
      <vt:lpstr>Imprisoned by the  Religious Leaders of the world for the sake of Jesus</vt:lpstr>
      <vt:lpstr>The Soldier of the Cross</vt:lpstr>
      <vt:lpstr>One with the Lord</vt:lpstr>
      <vt:lpstr>Walking in the Light of Christ</vt:lpstr>
      <vt:lpstr>Ye Shall Know them  by their fruit.</vt:lpstr>
      <vt:lpstr>Fruit</vt:lpstr>
      <vt:lpstr>The Glory of the Lord Came Down Rev. Dr. Carolyn Cole, July 22, 2006</vt:lpstr>
      <vt:lpstr>Rev. Dr. Carolyn Cole, July 22, 2006</vt:lpstr>
      <vt:lpstr>Rev. Dr. Carolyn Cole, July 22, 2006</vt:lpstr>
      <vt:lpstr>Rev. Dr. Carolyn Cole, July 22, 2006</vt:lpstr>
      <vt:lpstr>Rev. Dr. Carolyn Cole, July 22, 2006</vt:lpstr>
      <vt:lpstr>Rev. Dr. Carolyn Cole, July 22, 2006</vt:lpstr>
      <vt:lpstr>http://sermonspice.com/catalog/product_info.php?products_id=114</vt:lpstr>
      <vt:lpstr>Martyred for Jesus Christ One who dies joyfully for the Lord and leaves a testimony of His Love and saving Grace</vt:lpstr>
      <vt:lpstr>Responses # 1, 2, 3 For your information only.  Print this page for your journal.</vt:lpstr>
    </vt:vector>
  </TitlesOfParts>
  <Company>Department of Corrections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 Slide Title</dc:title>
  <dc:creator>MICC-Chapel 2</dc:creator>
  <cp:lastModifiedBy>Dr. C. S. Cole</cp:lastModifiedBy>
  <cp:revision>162</cp:revision>
  <cp:lastPrinted>2003-03-03T22:21:57Z</cp:lastPrinted>
  <dcterms:created xsi:type="dcterms:W3CDTF">2003-03-02T22:12:23Z</dcterms:created>
  <dcterms:modified xsi:type="dcterms:W3CDTF">2008-03-01T23:51:35Z</dcterms:modified>
</cp:coreProperties>
</file>